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8" r:id="rId3"/>
    <p:sldId id="261" r:id="rId4"/>
    <p:sldId id="260" r:id="rId5"/>
    <p:sldId id="268" r:id="rId6"/>
    <p:sldId id="262" r:id="rId7"/>
    <p:sldId id="263" r:id="rId8"/>
    <p:sldId id="264" r:id="rId9"/>
    <p:sldId id="265" r:id="rId10"/>
    <p:sldId id="266" r:id="rId11"/>
    <p:sldId id="267" r:id="rId12"/>
    <p:sldId id="25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951"/>
    <p:restoredTop sz="94674"/>
  </p:normalViewPr>
  <p:slideViewPr>
    <p:cSldViewPr snapToGrid="0" snapToObjects="1">
      <p:cViewPr varScale="1">
        <p:scale>
          <a:sx n="100" d="100"/>
          <a:sy n="100" d="100"/>
        </p:scale>
        <p:origin x="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9E7C95-396F-564A-8053-E5AA6575528B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2" csCatId="colorful" phldr="1"/>
      <dgm:spPr/>
    </dgm:pt>
    <dgm:pt modelId="{5F27CC8C-B346-DB4B-90F6-7002BB7E33FE}">
      <dgm:prSet phldrT="[Text]"/>
      <dgm:spPr/>
      <dgm:t>
        <a:bodyPr/>
        <a:lstStyle/>
        <a:p>
          <a:r>
            <a:rPr lang="en-US" dirty="0"/>
            <a:t>Train Model on Server</a:t>
          </a:r>
        </a:p>
      </dgm:t>
    </dgm:pt>
    <dgm:pt modelId="{4AC5D705-9B11-BB47-B653-2CFDF3532482}" type="parTrans" cxnId="{62527167-5BF3-7745-B90C-9F1BA697ACDA}">
      <dgm:prSet/>
      <dgm:spPr/>
      <dgm:t>
        <a:bodyPr/>
        <a:lstStyle/>
        <a:p>
          <a:endParaRPr lang="en-US"/>
        </a:p>
      </dgm:t>
    </dgm:pt>
    <dgm:pt modelId="{AAF41305-3091-6844-933D-4559B053B142}" type="sibTrans" cxnId="{62527167-5BF3-7745-B90C-9F1BA697ACDA}">
      <dgm:prSet/>
      <dgm:spPr/>
      <dgm:t>
        <a:bodyPr/>
        <a:lstStyle/>
        <a:p>
          <a:endParaRPr lang="en-US"/>
        </a:p>
      </dgm:t>
    </dgm:pt>
    <dgm:pt modelId="{D87F93A4-0064-8E4D-8173-88DA3736597C}">
      <dgm:prSet phldrT="[Text]"/>
      <dgm:spPr/>
      <dgm:t>
        <a:bodyPr/>
        <a:lstStyle/>
        <a:p>
          <a:r>
            <a:rPr lang="en-US" dirty="0"/>
            <a:t>Predict on Mobile</a:t>
          </a:r>
        </a:p>
      </dgm:t>
    </dgm:pt>
    <dgm:pt modelId="{62C0DD0E-C59D-934C-8A4C-DDF8919FD58F}" type="parTrans" cxnId="{55DB701E-86CF-D142-92BA-033BC8A03CEE}">
      <dgm:prSet/>
      <dgm:spPr/>
      <dgm:t>
        <a:bodyPr/>
        <a:lstStyle/>
        <a:p>
          <a:endParaRPr lang="en-US"/>
        </a:p>
      </dgm:t>
    </dgm:pt>
    <dgm:pt modelId="{C14C4E34-353A-5F43-A6C1-60857F007F32}" type="sibTrans" cxnId="{55DB701E-86CF-D142-92BA-033BC8A03CEE}">
      <dgm:prSet/>
      <dgm:spPr/>
      <dgm:t>
        <a:bodyPr/>
        <a:lstStyle/>
        <a:p>
          <a:endParaRPr lang="en-US"/>
        </a:p>
      </dgm:t>
    </dgm:pt>
    <dgm:pt modelId="{0B6A217E-FA06-ED49-8CCE-0EDF2C3F2CF3}">
      <dgm:prSet phldrT="[Text]"/>
      <dgm:spPr/>
      <dgm:t>
        <a:bodyPr/>
        <a:lstStyle/>
        <a:p>
          <a:r>
            <a:rPr lang="en-US" dirty="0"/>
            <a:t>Re-Train the model for your Use Case</a:t>
          </a:r>
        </a:p>
      </dgm:t>
    </dgm:pt>
    <dgm:pt modelId="{92EC8619-2C90-F541-B036-A9671C64D272}" type="parTrans" cxnId="{166A9565-1587-8D49-B9D2-78993AE92A78}">
      <dgm:prSet/>
      <dgm:spPr/>
      <dgm:t>
        <a:bodyPr/>
        <a:lstStyle/>
        <a:p>
          <a:endParaRPr lang="en-US"/>
        </a:p>
      </dgm:t>
    </dgm:pt>
    <dgm:pt modelId="{20E531E1-EA95-6647-A6E1-D167E838AF11}" type="sibTrans" cxnId="{166A9565-1587-8D49-B9D2-78993AE92A78}">
      <dgm:prSet/>
      <dgm:spPr/>
      <dgm:t>
        <a:bodyPr/>
        <a:lstStyle/>
        <a:p>
          <a:endParaRPr lang="en-US"/>
        </a:p>
      </dgm:t>
    </dgm:pt>
    <dgm:pt modelId="{44016202-2AEA-0843-924E-9193037B181B}">
      <dgm:prSet phldrT="[Text]"/>
      <dgm:spPr/>
      <dgm:t>
        <a:bodyPr/>
        <a:lstStyle/>
        <a:p>
          <a:r>
            <a:rPr lang="en-US" dirty="0"/>
            <a:t>TensorFlow Lite Convertor</a:t>
          </a:r>
        </a:p>
      </dgm:t>
    </dgm:pt>
    <dgm:pt modelId="{89E5C064-A722-DC49-A36B-64C31EEECA5C}" type="parTrans" cxnId="{D8996898-152C-A74F-918F-B235F9A9CBCB}">
      <dgm:prSet/>
      <dgm:spPr/>
      <dgm:t>
        <a:bodyPr/>
        <a:lstStyle/>
        <a:p>
          <a:endParaRPr lang="en-US"/>
        </a:p>
      </dgm:t>
    </dgm:pt>
    <dgm:pt modelId="{97D45A67-AB59-5244-9A86-B38ACD465F55}" type="sibTrans" cxnId="{D8996898-152C-A74F-918F-B235F9A9CBCB}">
      <dgm:prSet/>
      <dgm:spPr/>
      <dgm:t>
        <a:bodyPr/>
        <a:lstStyle/>
        <a:p>
          <a:endParaRPr lang="en-US"/>
        </a:p>
      </dgm:t>
    </dgm:pt>
    <dgm:pt modelId="{D2498C1B-60B2-9143-A838-EF5FD445B2BD}">
      <dgm:prSet phldrT="[Text]"/>
      <dgm:spPr/>
      <dgm:t>
        <a:bodyPr/>
        <a:lstStyle/>
        <a:p>
          <a:r>
            <a:rPr lang="en-US" dirty="0"/>
            <a:t>TensorFlow Lite Model File (.</a:t>
          </a:r>
          <a:r>
            <a:rPr lang="en-US" dirty="0" err="1"/>
            <a:t>tflite</a:t>
          </a:r>
          <a:r>
            <a:rPr lang="en-US" dirty="0"/>
            <a:t>)</a:t>
          </a:r>
        </a:p>
      </dgm:t>
    </dgm:pt>
    <dgm:pt modelId="{5234A349-FC90-C144-A588-ABCEFEF6D9D0}" type="parTrans" cxnId="{4A9376FD-5F0C-8647-B568-45BC684B394B}">
      <dgm:prSet/>
      <dgm:spPr/>
      <dgm:t>
        <a:bodyPr/>
        <a:lstStyle/>
        <a:p>
          <a:endParaRPr lang="en-US"/>
        </a:p>
      </dgm:t>
    </dgm:pt>
    <dgm:pt modelId="{D9B6F14D-C35B-D84D-99E4-7DBEBFB9936B}" type="sibTrans" cxnId="{4A9376FD-5F0C-8647-B568-45BC684B394B}">
      <dgm:prSet/>
      <dgm:spPr/>
      <dgm:t>
        <a:bodyPr/>
        <a:lstStyle/>
        <a:p>
          <a:endParaRPr lang="en-US"/>
        </a:p>
      </dgm:t>
    </dgm:pt>
    <dgm:pt modelId="{783FAD46-0E8C-C747-A559-B2C0813CF60A}">
      <dgm:prSet phldrT="[Text]"/>
      <dgm:spPr/>
      <dgm:t>
        <a:bodyPr/>
        <a:lstStyle/>
        <a:p>
          <a:r>
            <a:rPr lang="en-US" dirty="0"/>
            <a:t>Deploy to Mobile App (Android, iOS)</a:t>
          </a:r>
        </a:p>
        <a:p>
          <a:endParaRPr lang="en-US" dirty="0"/>
        </a:p>
      </dgm:t>
    </dgm:pt>
    <dgm:pt modelId="{D5FDD26A-8678-804E-916E-4817EF87A0E3}" type="parTrans" cxnId="{D58A50E3-3E72-DE4A-B638-53DA07F7353B}">
      <dgm:prSet/>
      <dgm:spPr/>
      <dgm:t>
        <a:bodyPr/>
        <a:lstStyle/>
        <a:p>
          <a:endParaRPr lang="en-US"/>
        </a:p>
      </dgm:t>
    </dgm:pt>
    <dgm:pt modelId="{BBF09EF4-1EC0-F442-9897-F96584A3C218}" type="sibTrans" cxnId="{D58A50E3-3E72-DE4A-B638-53DA07F7353B}">
      <dgm:prSet/>
      <dgm:spPr/>
      <dgm:t>
        <a:bodyPr/>
        <a:lstStyle/>
        <a:p>
          <a:endParaRPr lang="en-US"/>
        </a:p>
      </dgm:t>
    </dgm:pt>
    <dgm:pt modelId="{221412FD-3A54-664C-AAAA-1ABA833839F1}" type="pres">
      <dgm:prSet presAssocID="{499E7C95-396F-564A-8053-E5AA6575528B}" presName="rootnode" presStyleCnt="0">
        <dgm:presLayoutVars>
          <dgm:chMax/>
          <dgm:chPref/>
          <dgm:dir/>
          <dgm:animLvl val="lvl"/>
        </dgm:presLayoutVars>
      </dgm:prSet>
      <dgm:spPr/>
    </dgm:pt>
    <dgm:pt modelId="{86F215C5-EC70-024E-894F-C5063E010ADB}" type="pres">
      <dgm:prSet presAssocID="{5F27CC8C-B346-DB4B-90F6-7002BB7E33FE}" presName="composite" presStyleCnt="0"/>
      <dgm:spPr/>
    </dgm:pt>
    <dgm:pt modelId="{739A695A-A97A-FE41-9EF2-B2239142B4F5}" type="pres">
      <dgm:prSet presAssocID="{5F27CC8C-B346-DB4B-90F6-7002BB7E33FE}" presName="LShape" presStyleLbl="alignNode1" presStyleIdx="0" presStyleCnt="11"/>
      <dgm:spPr/>
    </dgm:pt>
    <dgm:pt modelId="{DD123561-DA1E-564B-988D-B0A2FE454F68}" type="pres">
      <dgm:prSet presAssocID="{5F27CC8C-B346-DB4B-90F6-7002BB7E33FE}" presName="Parent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C5512CBB-0CE7-F14F-A721-273F43EF9266}" type="pres">
      <dgm:prSet presAssocID="{5F27CC8C-B346-DB4B-90F6-7002BB7E33FE}" presName="Triangle" presStyleLbl="alignNode1" presStyleIdx="1" presStyleCnt="11"/>
      <dgm:spPr/>
    </dgm:pt>
    <dgm:pt modelId="{0FC3A28B-E602-644D-8AD0-849CA261FC0B}" type="pres">
      <dgm:prSet presAssocID="{AAF41305-3091-6844-933D-4559B053B142}" presName="sibTrans" presStyleCnt="0"/>
      <dgm:spPr/>
    </dgm:pt>
    <dgm:pt modelId="{C720B131-CBCE-1649-8E34-8FF56B9A6A17}" type="pres">
      <dgm:prSet presAssocID="{AAF41305-3091-6844-933D-4559B053B142}" presName="space" presStyleCnt="0"/>
      <dgm:spPr/>
    </dgm:pt>
    <dgm:pt modelId="{C0962308-7CA6-E049-B58E-3E82F391F70B}" type="pres">
      <dgm:prSet presAssocID="{0B6A217E-FA06-ED49-8CCE-0EDF2C3F2CF3}" presName="composite" presStyleCnt="0"/>
      <dgm:spPr/>
    </dgm:pt>
    <dgm:pt modelId="{730B34DD-230A-5C4B-B124-F4DD186E0834}" type="pres">
      <dgm:prSet presAssocID="{0B6A217E-FA06-ED49-8CCE-0EDF2C3F2CF3}" presName="LShape" presStyleLbl="alignNode1" presStyleIdx="2" presStyleCnt="11"/>
      <dgm:spPr/>
    </dgm:pt>
    <dgm:pt modelId="{773FC964-5C12-8C46-82C0-D469C11AE72B}" type="pres">
      <dgm:prSet presAssocID="{0B6A217E-FA06-ED49-8CCE-0EDF2C3F2CF3}" presName="Parent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5147FE9A-D1DC-2E48-8018-28758D80D10D}" type="pres">
      <dgm:prSet presAssocID="{0B6A217E-FA06-ED49-8CCE-0EDF2C3F2CF3}" presName="Triangle" presStyleLbl="alignNode1" presStyleIdx="3" presStyleCnt="11"/>
      <dgm:spPr/>
    </dgm:pt>
    <dgm:pt modelId="{07353CFC-59BF-9841-80CD-FB8CC1C0AECA}" type="pres">
      <dgm:prSet presAssocID="{20E531E1-EA95-6647-A6E1-D167E838AF11}" presName="sibTrans" presStyleCnt="0"/>
      <dgm:spPr/>
    </dgm:pt>
    <dgm:pt modelId="{7F049792-337F-724E-8E1F-B920EB2E9D88}" type="pres">
      <dgm:prSet presAssocID="{20E531E1-EA95-6647-A6E1-D167E838AF11}" presName="space" presStyleCnt="0"/>
      <dgm:spPr/>
    </dgm:pt>
    <dgm:pt modelId="{9EEDB7CC-BBF9-E246-920D-104590203B27}" type="pres">
      <dgm:prSet presAssocID="{44016202-2AEA-0843-924E-9193037B181B}" presName="composite" presStyleCnt="0"/>
      <dgm:spPr/>
    </dgm:pt>
    <dgm:pt modelId="{7DBFE11B-E214-C146-829A-F8A01918E4FE}" type="pres">
      <dgm:prSet presAssocID="{44016202-2AEA-0843-924E-9193037B181B}" presName="LShape" presStyleLbl="alignNode1" presStyleIdx="4" presStyleCnt="11"/>
      <dgm:spPr/>
    </dgm:pt>
    <dgm:pt modelId="{E67A419D-5A00-0E46-8025-1AF5EA83579B}" type="pres">
      <dgm:prSet presAssocID="{44016202-2AEA-0843-924E-9193037B181B}" presName="Parent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E85272B0-6374-F345-81A1-C514FDBA1B76}" type="pres">
      <dgm:prSet presAssocID="{44016202-2AEA-0843-924E-9193037B181B}" presName="Triangle" presStyleLbl="alignNode1" presStyleIdx="5" presStyleCnt="11"/>
      <dgm:spPr/>
    </dgm:pt>
    <dgm:pt modelId="{90FD7956-AECD-A14B-8091-C429DD9C9B27}" type="pres">
      <dgm:prSet presAssocID="{97D45A67-AB59-5244-9A86-B38ACD465F55}" presName="sibTrans" presStyleCnt="0"/>
      <dgm:spPr/>
    </dgm:pt>
    <dgm:pt modelId="{8BA824B5-51A0-C44F-8C60-D7C2CC7C1EF0}" type="pres">
      <dgm:prSet presAssocID="{97D45A67-AB59-5244-9A86-B38ACD465F55}" presName="space" presStyleCnt="0"/>
      <dgm:spPr/>
    </dgm:pt>
    <dgm:pt modelId="{1E52B488-221B-2D46-9B06-B07681068564}" type="pres">
      <dgm:prSet presAssocID="{D2498C1B-60B2-9143-A838-EF5FD445B2BD}" presName="composite" presStyleCnt="0"/>
      <dgm:spPr/>
    </dgm:pt>
    <dgm:pt modelId="{F13B46ED-94EB-A446-AB42-FD1A7FAC1AE8}" type="pres">
      <dgm:prSet presAssocID="{D2498C1B-60B2-9143-A838-EF5FD445B2BD}" presName="LShape" presStyleLbl="alignNode1" presStyleIdx="6" presStyleCnt="11"/>
      <dgm:spPr/>
    </dgm:pt>
    <dgm:pt modelId="{DCD997A3-79F5-D443-8898-E9A8B2CADBB5}" type="pres">
      <dgm:prSet presAssocID="{D2498C1B-60B2-9143-A838-EF5FD445B2BD}" presName="ParentText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C69A6F3E-E784-354A-8D63-183FEC5CC744}" type="pres">
      <dgm:prSet presAssocID="{D2498C1B-60B2-9143-A838-EF5FD445B2BD}" presName="Triangle" presStyleLbl="alignNode1" presStyleIdx="7" presStyleCnt="11"/>
      <dgm:spPr/>
    </dgm:pt>
    <dgm:pt modelId="{B5556305-284A-724C-BB84-C9DE398C9B4D}" type="pres">
      <dgm:prSet presAssocID="{D9B6F14D-C35B-D84D-99E4-7DBEBFB9936B}" presName="sibTrans" presStyleCnt="0"/>
      <dgm:spPr/>
    </dgm:pt>
    <dgm:pt modelId="{8BF7FD5C-8024-424D-88CA-A528C260D0DE}" type="pres">
      <dgm:prSet presAssocID="{D9B6F14D-C35B-D84D-99E4-7DBEBFB9936B}" presName="space" presStyleCnt="0"/>
      <dgm:spPr/>
    </dgm:pt>
    <dgm:pt modelId="{4AFD5176-FA42-3340-A2C3-DBBF1E3C4C19}" type="pres">
      <dgm:prSet presAssocID="{783FAD46-0E8C-C747-A559-B2C0813CF60A}" presName="composite" presStyleCnt="0"/>
      <dgm:spPr/>
    </dgm:pt>
    <dgm:pt modelId="{A7279B58-A024-714E-8600-4283AD11A11C}" type="pres">
      <dgm:prSet presAssocID="{783FAD46-0E8C-C747-A559-B2C0813CF60A}" presName="LShape" presStyleLbl="alignNode1" presStyleIdx="8" presStyleCnt="11"/>
      <dgm:spPr/>
    </dgm:pt>
    <dgm:pt modelId="{42A88A5C-4A9A-2746-8182-60A71071AEED}" type="pres">
      <dgm:prSet presAssocID="{783FAD46-0E8C-C747-A559-B2C0813CF60A}" presName="ParentText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472245DF-C653-C14D-811B-FC3738267B1D}" type="pres">
      <dgm:prSet presAssocID="{783FAD46-0E8C-C747-A559-B2C0813CF60A}" presName="Triangle" presStyleLbl="alignNode1" presStyleIdx="9" presStyleCnt="11"/>
      <dgm:spPr/>
    </dgm:pt>
    <dgm:pt modelId="{33DCD6D7-0DF3-2B4E-AEBD-5B1126960118}" type="pres">
      <dgm:prSet presAssocID="{BBF09EF4-1EC0-F442-9897-F96584A3C218}" presName="sibTrans" presStyleCnt="0"/>
      <dgm:spPr/>
    </dgm:pt>
    <dgm:pt modelId="{18659E30-1DE8-BE4C-A76B-E0F0F2B0D3D7}" type="pres">
      <dgm:prSet presAssocID="{BBF09EF4-1EC0-F442-9897-F96584A3C218}" presName="space" presStyleCnt="0"/>
      <dgm:spPr/>
    </dgm:pt>
    <dgm:pt modelId="{4CFFA23A-66BB-FE46-AE3D-02887619DE85}" type="pres">
      <dgm:prSet presAssocID="{D87F93A4-0064-8E4D-8173-88DA3736597C}" presName="composite" presStyleCnt="0"/>
      <dgm:spPr/>
    </dgm:pt>
    <dgm:pt modelId="{E0DB37F1-3195-5F4B-B9E5-93B3246EF659}" type="pres">
      <dgm:prSet presAssocID="{D87F93A4-0064-8E4D-8173-88DA3736597C}" presName="LShape" presStyleLbl="alignNode1" presStyleIdx="10" presStyleCnt="11"/>
      <dgm:spPr/>
    </dgm:pt>
    <dgm:pt modelId="{1A7C9E45-4659-1148-BFAD-E5D60B228A0D}" type="pres">
      <dgm:prSet presAssocID="{D87F93A4-0064-8E4D-8173-88DA3736597C}" presName="ParentText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5DB701E-86CF-D142-92BA-033BC8A03CEE}" srcId="{499E7C95-396F-564A-8053-E5AA6575528B}" destId="{D87F93A4-0064-8E4D-8173-88DA3736597C}" srcOrd="5" destOrd="0" parTransId="{62C0DD0E-C59D-934C-8A4C-DDF8919FD58F}" sibTransId="{C14C4E34-353A-5F43-A6C1-60857F007F32}"/>
    <dgm:cxn modelId="{315E9927-6A41-D044-9DE9-E32252DCB8D0}" type="presOf" srcId="{D87F93A4-0064-8E4D-8173-88DA3736597C}" destId="{1A7C9E45-4659-1148-BFAD-E5D60B228A0D}" srcOrd="0" destOrd="0" presId="urn:microsoft.com/office/officeart/2009/3/layout/StepUpProcess"/>
    <dgm:cxn modelId="{166A9565-1587-8D49-B9D2-78993AE92A78}" srcId="{499E7C95-396F-564A-8053-E5AA6575528B}" destId="{0B6A217E-FA06-ED49-8CCE-0EDF2C3F2CF3}" srcOrd="1" destOrd="0" parTransId="{92EC8619-2C90-F541-B036-A9671C64D272}" sibTransId="{20E531E1-EA95-6647-A6E1-D167E838AF11}"/>
    <dgm:cxn modelId="{62527167-5BF3-7745-B90C-9F1BA697ACDA}" srcId="{499E7C95-396F-564A-8053-E5AA6575528B}" destId="{5F27CC8C-B346-DB4B-90F6-7002BB7E33FE}" srcOrd="0" destOrd="0" parTransId="{4AC5D705-9B11-BB47-B653-2CFDF3532482}" sibTransId="{AAF41305-3091-6844-933D-4559B053B142}"/>
    <dgm:cxn modelId="{806AE376-CCC6-6440-8F7F-D5CD2D0461AE}" type="presOf" srcId="{499E7C95-396F-564A-8053-E5AA6575528B}" destId="{221412FD-3A54-664C-AAAA-1ABA833839F1}" srcOrd="0" destOrd="0" presId="urn:microsoft.com/office/officeart/2009/3/layout/StepUpProcess"/>
    <dgm:cxn modelId="{2B1AA48C-1473-7A4D-9C07-7568655B77B4}" type="presOf" srcId="{5F27CC8C-B346-DB4B-90F6-7002BB7E33FE}" destId="{DD123561-DA1E-564B-988D-B0A2FE454F68}" srcOrd="0" destOrd="0" presId="urn:microsoft.com/office/officeart/2009/3/layout/StepUpProcess"/>
    <dgm:cxn modelId="{D8996898-152C-A74F-918F-B235F9A9CBCB}" srcId="{499E7C95-396F-564A-8053-E5AA6575528B}" destId="{44016202-2AEA-0843-924E-9193037B181B}" srcOrd="2" destOrd="0" parTransId="{89E5C064-A722-DC49-A36B-64C31EEECA5C}" sibTransId="{97D45A67-AB59-5244-9A86-B38ACD465F55}"/>
    <dgm:cxn modelId="{4D9D529B-44D7-9B4F-9ED8-46FE34FAC3CE}" type="presOf" srcId="{783FAD46-0E8C-C747-A559-B2C0813CF60A}" destId="{42A88A5C-4A9A-2746-8182-60A71071AEED}" srcOrd="0" destOrd="0" presId="urn:microsoft.com/office/officeart/2009/3/layout/StepUpProcess"/>
    <dgm:cxn modelId="{710D7E9B-CB7A-8C49-8AE3-45051A3C30A7}" type="presOf" srcId="{0B6A217E-FA06-ED49-8CCE-0EDF2C3F2CF3}" destId="{773FC964-5C12-8C46-82C0-D469C11AE72B}" srcOrd="0" destOrd="0" presId="urn:microsoft.com/office/officeart/2009/3/layout/StepUpProcess"/>
    <dgm:cxn modelId="{EFE77EA3-597E-4944-A9BC-8B3B75448603}" type="presOf" srcId="{44016202-2AEA-0843-924E-9193037B181B}" destId="{E67A419D-5A00-0E46-8025-1AF5EA83579B}" srcOrd="0" destOrd="0" presId="urn:microsoft.com/office/officeart/2009/3/layout/StepUpProcess"/>
    <dgm:cxn modelId="{D58A50E3-3E72-DE4A-B638-53DA07F7353B}" srcId="{499E7C95-396F-564A-8053-E5AA6575528B}" destId="{783FAD46-0E8C-C747-A559-B2C0813CF60A}" srcOrd="4" destOrd="0" parTransId="{D5FDD26A-8678-804E-916E-4817EF87A0E3}" sibTransId="{BBF09EF4-1EC0-F442-9897-F96584A3C218}"/>
    <dgm:cxn modelId="{DBBA88F1-8025-C941-84B5-94EECB1FC3C6}" type="presOf" srcId="{D2498C1B-60B2-9143-A838-EF5FD445B2BD}" destId="{DCD997A3-79F5-D443-8898-E9A8B2CADBB5}" srcOrd="0" destOrd="0" presId="urn:microsoft.com/office/officeart/2009/3/layout/StepUpProcess"/>
    <dgm:cxn modelId="{4A9376FD-5F0C-8647-B568-45BC684B394B}" srcId="{499E7C95-396F-564A-8053-E5AA6575528B}" destId="{D2498C1B-60B2-9143-A838-EF5FD445B2BD}" srcOrd="3" destOrd="0" parTransId="{5234A349-FC90-C144-A588-ABCEFEF6D9D0}" sibTransId="{D9B6F14D-C35B-D84D-99E4-7DBEBFB9936B}"/>
    <dgm:cxn modelId="{44229E7C-E363-2D4C-B4E7-1C520FF42918}" type="presParOf" srcId="{221412FD-3A54-664C-AAAA-1ABA833839F1}" destId="{86F215C5-EC70-024E-894F-C5063E010ADB}" srcOrd="0" destOrd="0" presId="urn:microsoft.com/office/officeart/2009/3/layout/StepUpProcess"/>
    <dgm:cxn modelId="{68CA6E33-8F09-B045-8555-89C20A75BCDC}" type="presParOf" srcId="{86F215C5-EC70-024E-894F-C5063E010ADB}" destId="{739A695A-A97A-FE41-9EF2-B2239142B4F5}" srcOrd="0" destOrd="0" presId="urn:microsoft.com/office/officeart/2009/3/layout/StepUpProcess"/>
    <dgm:cxn modelId="{9BD4786B-84A6-5442-ADC9-37F97DBD7C9D}" type="presParOf" srcId="{86F215C5-EC70-024E-894F-C5063E010ADB}" destId="{DD123561-DA1E-564B-988D-B0A2FE454F68}" srcOrd="1" destOrd="0" presId="urn:microsoft.com/office/officeart/2009/3/layout/StepUpProcess"/>
    <dgm:cxn modelId="{2A289D4E-21FF-5946-B003-E5F46D0F95BE}" type="presParOf" srcId="{86F215C5-EC70-024E-894F-C5063E010ADB}" destId="{C5512CBB-0CE7-F14F-A721-273F43EF9266}" srcOrd="2" destOrd="0" presId="urn:microsoft.com/office/officeart/2009/3/layout/StepUpProcess"/>
    <dgm:cxn modelId="{D79EA88C-0F06-2347-AC5E-35A7830A0AAD}" type="presParOf" srcId="{221412FD-3A54-664C-AAAA-1ABA833839F1}" destId="{0FC3A28B-E602-644D-8AD0-849CA261FC0B}" srcOrd="1" destOrd="0" presId="urn:microsoft.com/office/officeart/2009/3/layout/StepUpProcess"/>
    <dgm:cxn modelId="{DBBB1F64-3242-AB41-9176-9676BBA6F65F}" type="presParOf" srcId="{0FC3A28B-E602-644D-8AD0-849CA261FC0B}" destId="{C720B131-CBCE-1649-8E34-8FF56B9A6A17}" srcOrd="0" destOrd="0" presId="urn:microsoft.com/office/officeart/2009/3/layout/StepUpProcess"/>
    <dgm:cxn modelId="{5A5988BD-EAE4-CD4B-B410-EF795B9BCD58}" type="presParOf" srcId="{221412FD-3A54-664C-AAAA-1ABA833839F1}" destId="{C0962308-7CA6-E049-B58E-3E82F391F70B}" srcOrd="2" destOrd="0" presId="urn:microsoft.com/office/officeart/2009/3/layout/StepUpProcess"/>
    <dgm:cxn modelId="{3FE29B45-C3AB-5247-BBE4-9C2143504A5A}" type="presParOf" srcId="{C0962308-7CA6-E049-B58E-3E82F391F70B}" destId="{730B34DD-230A-5C4B-B124-F4DD186E0834}" srcOrd="0" destOrd="0" presId="urn:microsoft.com/office/officeart/2009/3/layout/StepUpProcess"/>
    <dgm:cxn modelId="{4F8BA060-F25E-0A48-9A3A-CEAA83796A96}" type="presParOf" srcId="{C0962308-7CA6-E049-B58E-3E82F391F70B}" destId="{773FC964-5C12-8C46-82C0-D469C11AE72B}" srcOrd="1" destOrd="0" presId="urn:microsoft.com/office/officeart/2009/3/layout/StepUpProcess"/>
    <dgm:cxn modelId="{6B73547B-693D-8A45-9BD4-B35AF72E2EBB}" type="presParOf" srcId="{C0962308-7CA6-E049-B58E-3E82F391F70B}" destId="{5147FE9A-D1DC-2E48-8018-28758D80D10D}" srcOrd="2" destOrd="0" presId="urn:microsoft.com/office/officeart/2009/3/layout/StepUpProcess"/>
    <dgm:cxn modelId="{A930B1D7-76ED-6E40-B585-23E25031E1D8}" type="presParOf" srcId="{221412FD-3A54-664C-AAAA-1ABA833839F1}" destId="{07353CFC-59BF-9841-80CD-FB8CC1C0AECA}" srcOrd="3" destOrd="0" presId="urn:microsoft.com/office/officeart/2009/3/layout/StepUpProcess"/>
    <dgm:cxn modelId="{9CDD8CA4-FB37-7942-80C5-688CEB4029ED}" type="presParOf" srcId="{07353CFC-59BF-9841-80CD-FB8CC1C0AECA}" destId="{7F049792-337F-724E-8E1F-B920EB2E9D88}" srcOrd="0" destOrd="0" presId="urn:microsoft.com/office/officeart/2009/3/layout/StepUpProcess"/>
    <dgm:cxn modelId="{54653553-CCFE-4847-8691-F591A1556560}" type="presParOf" srcId="{221412FD-3A54-664C-AAAA-1ABA833839F1}" destId="{9EEDB7CC-BBF9-E246-920D-104590203B27}" srcOrd="4" destOrd="0" presId="urn:microsoft.com/office/officeart/2009/3/layout/StepUpProcess"/>
    <dgm:cxn modelId="{2EBB2285-3E0E-614E-AD93-50DD42B58581}" type="presParOf" srcId="{9EEDB7CC-BBF9-E246-920D-104590203B27}" destId="{7DBFE11B-E214-C146-829A-F8A01918E4FE}" srcOrd="0" destOrd="0" presId="urn:microsoft.com/office/officeart/2009/3/layout/StepUpProcess"/>
    <dgm:cxn modelId="{AD899B82-6A05-7E40-B6B5-FF915058C2C1}" type="presParOf" srcId="{9EEDB7CC-BBF9-E246-920D-104590203B27}" destId="{E67A419D-5A00-0E46-8025-1AF5EA83579B}" srcOrd="1" destOrd="0" presId="urn:microsoft.com/office/officeart/2009/3/layout/StepUpProcess"/>
    <dgm:cxn modelId="{20E38BEE-E592-FD40-BCE7-2529347F4C82}" type="presParOf" srcId="{9EEDB7CC-BBF9-E246-920D-104590203B27}" destId="{E85272B0-6374-F345-81A1-C514FDBA1B76}" srcOrd="2" destOrd="0" presId="urn:microsoft.com/office/officeart/2009/3/layout/StepUpProcess"/>
    <dgm:cxn modelId="{AE416BAB-00FE-8743-9D05-0C2743B9101A}" type="presParOf" srcId="{221412FD-3A54-664C-AAAA-1ABA833839F1}" destId="{90FD7956-AECD-A14B-8091-C429DD9C9B27}" srcOrd="5" destOrd="0" presId="urn:microsoft.com/office/officeart/2009/3/layout/StepUpProcess"/>
    <dgm:cxn modelId="{F1B2E2A9-7948-7548-AB75-A690803608D7}" type="presParOf" srcId="{90FD7956-AECD-A14B-8091-C429DD9C9B27}" destId="{8BA824B5-51A0-C44F-8C60-D7C2CC7C1EF0}" srcOrd="0" destOrd="0" presId="urn:microsoft.com/office/officeart/2009/3/layout/StepUpProcess"/>
    <dgm:cxn modelId="{3E23E6E4-2D14-B04A-89C0-797E38C27D5D}" type="presParOf" srcId="{221412FD-3A54-664C-AAAA-1ABA833839F1}" destId="{1E52B488-221B-2D46-9B06-B07681068564}" srcOrd="6" destOrd="0" presId="urn:microsoft.com/office/officeart/2009/3/layout/StepUpProcess"/>
    <dgm:cxn modelId="{3D24ADFC-97F6-0649-B3F6-CD5AA16BFEA7}" type="presParOf" srcId="{1E52B488-221B-2D46-9B06-B07681068564}" destId="{F13B46ED-94EB-A446-AB42-FD1A7FAC1AE8}" srcOrd="0" destOrd="0" presId="urn:microsoft.com/office/officeart/2009/3/layout/StepUpProcess"/>
    <dgm:cxn modelId="{12438283-B3DD-634E-BED5-D4507A2C8DF1}" type="presParOf" srcId="{1E52B488-221B-2D46-9B06-B07681068564}" destId="{DCD997A3-79F5-D443-8898-E9A8B2CADBB5}" srcOrd="1" destOrd="0" presId="urn:microsoft.com/office/officeart/2009/3/layout/StepUpProcess"/>
    <dgm:cxn modelId="{DBE2A23C-77F4-884C-9091-9F6E95719294}" type="presParOf" srcId="{1E52B488-221B-2D46-9B06-B07681068564}" destId="{C69A6F3E-E784-354A-8D63-183FEC5CC744}" srcOrd="2" destOrd="0" presId="urn:microsoft.com/office/officeart/2009/3/layout/StepUpProcess"/>
    <dgm:cxn modelId="{B45C1C8C-7982-F243-8519-89CCFCD7054E}" type="presParOf" srcId="{221412FD-3A54-664C-AAAA-1ABA833839F1}" destId="{B5556305-284A-724C-BB84-C9DE398C9B4D}" srcOrd="7" destOrd="0" presId="urn:microsoft.com/office/officeart/2009/3/layout/StepUpProcess"/>
    <dgm:cxn modelId="{F6633E9A-5B83-5D42-B4DF-411A6B7F8C6F}" type="presParOf" srcId="{B5556305-284A-724C-BB84-C9DE398C9B4D}" destId="{8BF7FD5C-8024-424D-88CA-A528C260D0DE}" srcOrd="0" destOrd="0" presId="urn:microsoft.com/office/officeart/2009/3/layout/StepUpProcess"/>
    <dgm:cxn modelId="{EE806AF3-61F9-5D4B-9008-D086BE5E30AF}" type="presParOf" srcId="{221412FD-3A54-664C-AAAA-1ABA833839F1}" destId="{4AFD5176-FA42-3340-A2C3-DBBF1E3C4C19}" srcOrd="8" destOrd="0" presId="urn:microsoft.com/office/officeart/2009/3/layout/StepUpProcess"/>
    <dgm:cxn modelId="{F3B08BE7-3729-7447-9584-7460476E314B}" type="presParOf" srcId="{4AFD5176-FA42-3340-A2C3-DBBF1E3C4C19}" destId="{A7279B58-A024-714E-8600-4283AD11A11C}" srcOrd="0" destOrd="0" presId="urn:microsoft.com/office/officeart/2009/3/layout/StepUpProcess"/>
    <dgm:cxn modelId="{5CA8B974-28A4-B24F-9464-19E4DCD29D41}" type="presParOf" srcId="{4AFD5176-FA42-3340-A2C3-DBBF1E3C4C19}" destId="{42A88A5C-4A9A-2746-8182-60A71071AEED}" srcOrd="1" destOrd="0" presId="urn:microsoft.com/office/officeart/2009/3/layout/StepUpProcess"/>
    <dgm:cxn modelId="{5ABF3AFF-9A68-844F-AA79-4DD3234BC9A5}" type="presParOf" srcId="{4AFD5176-FA42-3340-A2C3-DBBF1E3C4C19}" destId="{472245DF-C653-C14D-811B-FC3738267B1D}" srcOrd="2" destOrd="0" presId="urn:microsoft.com/office/officeart/2009/3/layout/StepUpProcess"/>
    <dgm:cxn modelId="{4BAB8E00-E597-CF4A-8298-7D3885A8A042}" type="presParOf" srcId="{221412FD-3A54-664C-AAAA-1ABA833839F1}" destId="{33DCD6D7-0DF3-2B4E-AEBD-5B1126960118}" srcOrd="9" destOrd="0" presId="urn:microsoft.com/office/officeart/2009/3/layout/StepUpProcess"/>
    <dgm:cxn modelId="{FFA656F4-316C-F84D-AE3B-0C4107CBF08E}" type="presParOf" srcId="{33DCD6D7-0DF3-2B4E-AEBD-5B1126960118}" destId="{18659E30-1DE8-BE4C-A76B-E0F0F2B0D3D7}" srcOrd="0" destOrd="0" presId="urn:microsoft.com/office/officeart/2009/3/layout/StepUpProcess"/>
    <dgm:cxn modelId="{3CDCB750-4AE0-6549-8F01-761208813931}" type="presParOf" srcId="{221412FD-3A54-664C-AAAA-1ABA833839F1}" destId="{4CFFA23A-66BB-FE46-AE3D-02887619DE85}" srcOrd="10" destOrd="0" presId="urn:microsoft.com/office/officeart/2009/3/layout/StepUpProcess"/>
    <dgm:cxn modelId="{C8D08B39-15E3-374D-93B6-F43CCB9FBE94}" type="presParOf" srcId="{4CFFA23A-66BB-FE46-AE3D-02887619DE85}" destId="{E0DB37F1-3195-5F4B-B9E5-93B3246EF659}" srcOrd="0" destOrd="0" presId="urn:microsoft.com/office/officeart/2009/3/layout/StepUpProcess"/>
    <dgm:cxn modelId="{1C88E87E-5782-B947-B263-3F6E7E1ED3F1}" type="presParOf" srcId="{4CFFA23A-66BB-FE46-AE3D-02887619DE85}" destId="{1A7C9E45-4659-1148-BFAD-E5D60B228A0D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99E7C95-396F-564A-8053-E5AA6575528B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2" csCatId="colorful" phldr="1"/>
      <dgm:spPr/>
    </dgm:pt>
    <dgm:pt modelId="{5F27CC8C-B346-DB4B-90F6-7002BB7E33FE}">
      <dgm:prSet phldrT="[Text]"/>
      <dgm:spPr/>
      <dgm:t>
        <a:bodyPr/>
        <a:lstStyle/>
        <a:p>
          <a:r>
            <a:rPr lang="en-US" dirty="0"/>
            <a:t>Train Model on Server</a:t>
          </a:r>
        </a:p>
      </dgm:t>
    </dgm:pt>
    <dgm:pt modelId="{4AC5D705-9B11-BB47-B653-2CFDF3532482}" type="parTrans" cxnId="{62527167-5BF3-7745-B90C-9F1BA697ACDA}">
      <dgm:prSet/>
      <dgm:spPr/>
      <dgm:t>
        <a:bodyPr/>
        <a:lstStyle/>
        <a:p>
          <a:endParaRPr lang="en-US"/>
        </a:p>
      </dgm:t>
    </dgm:pt>
    <dgm:pt modelId="{AAF41305-3091-6844-933D-4559B053B142}" type="sibTrans" cxnId="{62527167-5BF3-7745-B90C-9F1BA697ACDA}">
      <dgm:prSet/>
      <dgm:spPr/>
      <dgm:t>
        <a:bodyPr/>
        <a:lstStyle/>
        <a:p>
          <a:endParaRPr lang="en-US"/>
        </a:p>
      </dgm:t>
    </dgm:pt>
    <dgm:pt modelId="{D87F93A4-0064-8E4D-8173-88DA3736597C}">
      <dgm:prSet phldrT="[Text]"/>
      <dgm:spPr/>
      <dgm:t>
        <a:bodyPr/>
        <a:lstStyle/>
        <a:p>
          <a:r>
            <a:rPr lang="en-US" dirty="0"/>
            <a:t>Predict on Mobile</a:t>
          </a:r>
        </a:p>
      </dgm:t>
    </dgm:pt>
    <dgm:pt modelId="{62C0DD0E-C59D-934C-8A4C-DDF8919FD58F}" type="parTrans" cxnId="{55DB701E-86CF-D142-92BA-033BC8A03CEE}">
      <dgm:prSet/>
      <dgm:spPr/>
      <dgm:t>
        <a:bodyPr/>
        <a:lstStyle/>
        <a:p>
          <a:endParaRPr lang="en-US"/>
        </a:p>
      </dgm:t>
    </dgm:pt>
    <dgm:pt modelId="{C14C4E34-353A-5F43-A6C1-60857F007F32}" type="sibTrans" cxnId="{55DB701E-86CF-D142-92BA-033BC8A03CEE}">
      <dgm:prSet/>
      <dgm:spPr/>
      <dgm:t>
        <a:bodyPr/>
        <a:lstStyle/>
        <a:p>
          <a:endParaRPr lang="en-US"/>
        </a:p>
      </dgm:t>
    </dgm:pt>
    <dgm:pt modelId="{0B6A217E-FA06-ED49-8CCE-0EDF2C3F2CF3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Re-Train the model for your Use Case</a:t>
          </a:r>
        </a:p>
      </dgm:t>
    </dgm:pt>
    <dgm:pt modelId="{92EC8619-2C90-F541-B036-A9671C64D272}" type="parTrans" cxnId="{166A9565-1587-8D49-B9D2-78993AE92A78}">
      <dgm:prSet/>
      <dgm:spPr/>
      <dgm:t>
        <a:bodyPr/>
        <a:lstStyle/>
        <a:p>
          <a:endParaRPr lang="en-US"/>
        </a:p>
      </dgm:t>
    </dgm:pt>
    <dgm:pt modelId="{20E531E1-EA95-6647-A6E1-D167E838AF11}" type="sibTrans" cxnId="{166A9565-1587-8D49-B9D2-78993AE92A78}">
      <dgm:prSet/>
      <dgm:spPr/>
      <dgm:t>
        <a:bodyPr/>
        <a:lstStyle/>
        <a:p>
          <a:endParaRPr lang="en-US"/>
        </a:p>
      </dgm:t>
    </dgm:pt>
    <dgm:pt modelId="{44016202-2AEA-0843-924E-9193037B181B}">
      <dgm:prSet phldrT="[Text]"/>
      <dgm:spPr/>
      <dgm:t>
        <a:bodyPr/>
        <a:lstStyle/>
        <a:p>
          <a:r>
            <a:rPr lang="en-US" dirty="0"/>
            <a:t>TensorFlow Lite Convertor</a:t>
          </a:r>
        </a:p>
      </dgm:t>
    </dgm:pt>
    <dgm:pt modelId="{89E5C064-A722-DC49-A36B-64C31EEECA5C}" type="parTrans" cxnId="{D8996898-152C-A74F-918F-B235F9A9CBCB}">
      <dgm:prSet/>
      <dgm:spPr/>
      <dgm:t>
        <a:bodyPr/>
        <a:lstStyle/>
        <a:p>
          <a:endParaRPr lang="en-US"/>
        </a:p>
      </dgm:t>
    </dgm:pt>
    <dgm:pt modelId="{97D45A67-AB59-5244-9A86-B38ACD465F55}" type="sibTrans" cxnId="{D8996898-152C-A74F-918F-B235F9A9CBCB}">
      <dgm:prSet/>
      <dgm:spPr/>
      <dgm:t>
        <a:bodyPr/>
        <a:lstStyle/>
        <a:p>
          <a:endParaRPr lang="en-US"/>
        </a:p>
      </dgm:t>
    </dgm:pt>
    <dgm:pt modelId="{D2498C1B-60B2-9143-A838-EF5FD445B2BD}">
      <dgm:prSet phldrT="[Text]"/>
      <dgm:spPr/>
      <dgm:t>
        <a:bodyPr/>
        <a:lstStyle/>
        <a:p>
          <a:r>
            <a:rPr lang="en-US" dirty="0"/>
            <a:t>TensorFlow Lite Model File (.</a:t>
          </a:r>
          <a:r>
            <a:rPr lang="en-US" dirty="0" err="1"/>
            <a:t>tflite</a:t>
          </a:r>
          <a:r>
            <a:rPr lang="en-US" dirty="0"/>
            <a:t>)</a:t>
          </a:r>
        </a:p>
      </dgm:t>
    </dgm:pt>
    <dgm:pt modelId="{5234A349-FC90-C144-A588-ABCEFEF6D9D0}" type="parTrans" cxnId="{4A9376FD-5F0C-8647-B568-45BC684B394B}">
      <dgm:prSet/>
      <dgm:spPr/>
      <dgm:t>
        <a:bodyPr/>
        <a:lstStyle/>
        <a:p>
          <a:endParaRPr lang="en-US"/>
        </a:p>
      </dgm:t>
    </dgm:pt>
    <dgm:pt modelId="{D9B6F14D-C35B-D84D-99E4-7DBEBFB9936B}" type="sibTrans" cxnId="{4A9376FD-5F0C-8647-B568-45BC684B394B}">
      <dgm:prSet/>
      <dgm:spPr/>
      <dgm:t>
        <a:bodyPr/>
        <a:lstStyle/>
        <a:p>
          <a:endParaRPr lang="en-US"/>
        </a:p>
      </dgm:t>
    </dgm:pt>
    <dgm:pt modelId="{783FAD46-0E8C-C747-A559-B2C0813CF60A}">
      <dgm:prSet phldrT="[Text]"/>
      <dgm:spPr/>
      <dgm:t>
        <a:bodyPr/>
        <a:lstStyle/>
        <a:p>
          <a:r>
            <a:rPr lang="en-US" dirty="0"/>
            <a:t>Deploy to Mobile App (Android, iOS)</a:t>
          </a:r>
        </a:p>
        <a:p>
          <a:endParaRPr lang="en-US" dirty="0"/>
        </a:p>
      </dgm:t>
    </dgm:pt>
    <dgm:pt modelId="{D5FDD26A-8678-804E-916E-4817EF87A0E3}" type="parTrans" cxnId="{D58A50E3-3E72-DE4A-B638-53DA07F7353B}">
      <dgm:prSet/>
      <dgm:spPr/>
      <dgm:t>
        <a:bodyPr/>
        <a:lstStyle/>
        <a:p>
          <a:endParaRPr lang="en-US"/>
        </a:p>
      </dgm:t>
    </dgm:pt>
    <dgm:pt modelId="{BBF09EF4-1EC0-F442-9897-F96584A3C218}" type="sibTrans" cxnId="{D58A50E3-3E72-DE4A-B638-53DA07F7353B}">
      <dgm:prSet/>
      <dgm:spPr/>
      <dgm:t>
        <a:bodyPr/>
        <a:lstStyle/>
        <a:p>
          <a:endParaRPr lang="en-US"/>
        </a:p>
      </dgm:t>
    </dgm:pt>
    <dgm:pt modelId="{221412FD-3A54-664C-AAAA-1ABA833839F1}" type="pres">
      <dgm:prSet presAssocID="{499E7C95-396F-564A-8053-E5AA6575528B}" presName="rootnode" presStyleCnt="0">
        <dgm:presLayoutVars>
          <dgm:chMax/>
          <dgm:chPref/>
          <dgm:dir/>
          <dgm:animLvl val="lvl"/>
        </dgm:presLayoutVars>
      </dgm:prSet>
      <dgm:spPr/>
    </dgm:pt>
    <dgm:pt modelId="{86F215C5-EC70-024E-894F-C5063E010ADB}" type="pres">
      <dgm:prSet presAssocID="{5F27CC8C-B346-DB4B-90F6-7002BB7E33FE}" presName="composite" presStyleCnt="0"/>
      <dgm:spPr/>
    </dgm:pt>
    <dgm:pt modelId="{739A695A-A97A-FE41-9EF2-B2239142B4F5}" type="pres">
      <dgm:prSet presAssocID="{5F27CC8C-B346-DB4B-90F6-7002BB7E33FE}" presName="LShape" presStyleLbl="alignNode1" presStyleIdx="0" presStyleCnt="11"/>
      <dgm:spPr/>
    </dgm:pt>
    <dgm:pt modelId="{DD123561-DA1E-564B-988D-B0A2FE454F68}" type="pres">
      <dgm:prSet presAssocID="{5F27CC8C-B346-DB4B-90F6-7002BB7E33FE}" presName="Parent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C5512CBB-0CE7-F14F-A721-273F43EF9266}" type="pres">
      <dgm:prSet presAssocID="{5F27CC8C-B346-DB4B-90F6-7002BB7E33FE}" presName="Triangle" presStyleLbl="alignNode1" presStyleIdx="1" presStyleCnt="11"/>
      <dgm:spPr/>
    </dgm:pt>
    <dgm:pt modelId="{0FC3A28B-E602-644D-8AD0-849CA261FC0B}" type="pres">
      <dgm:prSet presAssocID="{AAF41305-3091-6844-933D-4559B053B142}" presName="sibTrans" presStyleCnt="0"/>
      <dgm:spPr/>
    </dgm:pt>
    <dgm:pt modelId="{C720B131-CBCE-1649-8E34-8FF56B9A6A17}" type="pres">
      <dgm:prSet presAssocID="{AAF41305-3091-6844-933D-4559B053B142}" presName="space" presStyleCnt="0"/>
      <dgm:spPr/>
    </dgm:pt>
    <dgm:pt modelId="{C0962308-7CA6-E049-B58E-3E82F391F70B}" type="pres">
      <dgm:prSet presAssocID="{0B6A217E-FA06-ED49-8CCE-0EDF2C3F2CF3}" presName="composite" presStyleCnt="0"/>
      <dgm:spPr/>
    </dgm:pt>
    <dgm:pt modelId="{730B34DD-230A-5C4B-B124-F4DD186E0834}" type="pres">
      <dgm:prSet presAssocID="{0B6A217E-FA06-ED49-8CCE-0EDF2C3F2CF3}" presName="LShape" presStyleLbl="alignNode1" presStyleIdx="2" presStyleCnt="11"/>
      <dgm:spPr/>
    </dgm:pt>
    <dgm:pt modelId="{773FC964-5C12-8C46-82C0-D469C11AE72B}" type="pres">
      <dgm:prSet presAssocID="{0B6A217E-FA06-ED49-8CCE-0EDF2C3F2CF3}" presName="Parent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5147FE9A-D1DC-2E48-8018-28758D80D10D}" type="pres">
      <dgm:prSet presAssocID="{0B6A217E-FA06-ED49-8CCE-0EDF2C3F2CF3}" presName="Triangle" presStyleLbl="alignNode1" presStyleIdx="3" presStyleCnt="11"/>
      <dgm:spPr/>
    </dgm:pt>
    <dgm:pt modelId="{07353CFC-59BF-9841-80CD-FB8CC1C0AECA}" type="pres">
      <dgm:prSet presAssocID="{20E531E1-EA95-6647-A6E1-D167E838AF11}" presName="sibTrans" presStyleCnt="0"/>
      <dgm:spPr/>
    </dgm:pt>
    <dgm:pt modelId="{7F049792-337F-724E-8E1F-B920EB2E9D88}" type="pres">
      <dgm:prSet presAssocID="{20E531E1-EA95-6647-A6E1-D167E838AF11}" presName="space" presStyleCnt="0"/>
      <dgm:spPr/>
    </dgm:pt>
    <dgm:pt modelId="{9EEDB7CC-BBF9-E246-920D-104590203B27}" type="pres">
      <dgm:prSet presAssocID="{44016202-2AEA-0843-924E-9193037B181B}" presName="composite" presStyleCnt="0"/>
      <dgm:spPr/>
    </dgm:pt>
    <dgm:pt modelId="{7DBFE11B-E214-C146-829A-F8A01918E4FE}" type="pres">
      <dgm:prSet presAssocID="{44016202-2AEA-0843-924E-9193037B181B}" presName="LShape" presStyleLbl="alignNode1" presStyleIdx="4" presStyleCnt="11"/>
      <dgm:spPr/>
    </dgm:pt>
    <dgm:pt modelId="{E67A419D-5A00-0E46-8025-1AF5EA83579B}" type="pres">
      <dgm:prSet presAssocID="{44016202-2AEA-0843-924E-9193037B181B}" presName="Parent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E85272B0-6374-F345-81A1-C514FDBA1B76}" type="pres">
      <dgm:prSet presAssocID="{44016202-2AEA-0843-924E-9193037B181B}" presName="Triangle" presStyleLbl="alignNode1" presStyleIdx="5" presStyleCnt="11"/>
      <dgm:spPr/>
    </dgm:pt>
    <dgm:pt modelId="{90FD7956-AECD-A14B-8091-C429DD9C9B27}" type="pres">
      <dgm:prSet presAssocID="{97D45A67-AB59-5244-9A86-B38ACD465F55}" presName="sibTrans" presStyleCnt="0"/>
      <dgm:spPr/>
    </dgm:pt>
    <dgm:pt modelId="{8BA824B5-51A0-C44F-8C60-D7C2CC7C1EF0}" type="pres">
      <dgm:prSet presAssocID="{97D45A67-AB59-5244-9A86-B38ACD465F55}" presName="space" presStyleCnt="0"/>
      <dgm:spPr/>
    </dgm:pt>
    <dgm:pt modelId="{1E52B488-221B-2D46-9B06-B07681068564}" type="pres">
      <dgm:prSet presAssocID="{D2498C1B-60B2-9143-A838-EF5FD445B2BD}" presName="composite" presStyleCnt="0"/>
      <dgm:spPr/>
    </dgm:pt>
    <dgm:pt modelId="{F13B46ED-94EB-A446-AB42-FD1A7FAC1AE8}" type="pres">
      <dgm:prSet presAssocID="{D2498C1B-60B2-9143-A838-EF5FD445B2BD}" presName="LShape" presStyleLbl="alignNode1" presStyleIdx="6" presStyleCnt="11"/>
      <dgm:spPr/>
    </dgm:pt>
    <dgm:pt modelId="{DCD997A3-79F5-D443-8898-E9A8B2CADBB5}" type="pres">
      <dgm:prSet presAssocID="{D2498C1B-60B2-9143-A838-EF5FD445B2BD}" presName="ParentText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C69A6F3E-E784-354A-8D63-183FEC5CC744}" type="pres">
      <dgm:prSet presAssocID="{D2498C1B-60B2-9143-A838-EF5FD445B2BD}" presName="Triangle" presStyleLbl="alignNode1" presStyleIdx="7" presStyleCnt="11"/>
      <dgm:spPr/>
    </dgm:pt>
    <dgm:pt modelId="{B5556305-284A-724C-BB84-C9DE398C9B4D}" type="pres">
      <dgm:prSet presAssocID="{D9B6F14D-C35B-D84D-99E4-7DBEBFB9936B}" presName="sibTrans" presStyleCnt="0"/>
      <dgm:spPr/>
    </dgm:pt>
    <dgm:pt modelId="{8BF7FD5C-8024-424D-88CA-A528C260D0DE}" type="pres">
      <dgm:prSet presAssocID="{D9B6F14D-C35B-D84D-99E4-7DBEBFB9936B}" presName="space" presStyleCnt="0"/>
      <dgm:spPr/>
    </dgm:pt>
    <dgm:pt modelId="{4AFD5176-FA42-3340-A2C3-DBBF1E3C4C19}" type="pres">
      <dgm:prSet presAssocID="{783FAD46-0E8C-C747-A559-B2C0813CF60A}" presName="composite" presStyleCnt="0"/>
      <dgm:spPr/>
    </dgm:pt>
    <dgm:pt modelId="{A7279B58-A024-714E-8600-4283AD11A11C}" type="pres">
      <dgm:prSet presAssocID="{783FAD46-0E8C-C747-A559-B2C0813CF60A}" presName="LShape" presStyleLbl="alignNode1" presStyleIdx="8" presStyleCnt="11"/>
      <dgm:spPr/>
    </dgm:pt>
    <dgm:pt modelId="{42A88A5C-4A9A-2746-8182-60A71071AEED}" type="pres">
      <dgm:prSet presAssocID="{783FAD46-0E8C-C747-A559-B2C0813CF60A}" presName="ParentText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472245DF-C653-C14D-811B-FC3738267B1D}" type="pres">
      <dgm:prSet presAssocID="{783FAD46-0E8C-C747-A559-B2C0813CF60A}" presName="Triangle" presStyleLbl="alignNode1" presStyleIdx="9" presStyleCnt="11"/>
      <dgm:spPr/>
    </dgm:pt>
    <dgm:pt modelId="{33DCD6D7-0DF3-2B4E-AEBD-5B1126960118}" type="pres">
      <dgm:prSet presAssocID="{BBF09EF4-1EC0-F442-9897-F96584A3C218}" presName="sibTrans" presStyleCnt="0"/>
      <dgm:spPr/>
    </dgm:pt>
    <dgm:pt modelId="{18659E30-1DE8-BE4C-A76B-E0F0F2B0D3D7}" type="pres">
      <dgm:prSet presAssocID="{BBF09EF4-1EC0-F442-9897-F96584A3C218}" presName="space" presStyleCnt="0"/>
      <dgm:spPr/>
    </dgm:pt>
    <dgm:pt modelId="{4CFFA23A-66BB-FE46-AE3D-02887619DE85}" type="pres">
      <dgm:prSet presAssocID="{D87F93A4-0064-8E4D-8173-88DA3736597C}" presName="composite" presStyleCnt="0"/>
      <dgm:spPr/>
    </dgm:pt>
    <dgm:pt modelId="{E0DB37F1-3195-5F4B-B9E5-93B3246EF659}" type="pres">
      <dgm:prSet presAssocID="{D87F93A4-0064-8E4D-8173-88DA3736597C}" presName="LShape" presStyleLbl="alignNode1" presStyleIdx="10" presStyleCnt="11"/>
      <dgm:spPr/>
    </dgm:pt>
    <dgm:pt modelId="{1A7C9E45-4659-1148-BFAD-E5D60B228A0D}" type="pres">
      <dgm:prSet presAssocID="{D87F93A4-0064-8E4D-8173-88DA3736597C}" presName="ParentText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5DB701E-86CF-D142-92BA-033BC8A03CEE}" srcId="{499E7C95-396F-564A-8053-E5AA6575528B}" destId="{D87F93A4-0064-8E4D-8173-88DA3736597C}" srcOrd="5" destOrd="0" parTransId="{62C0DD0E-C59D-934C-8A4C-DDF8919FD58F}" sibTransId="{C14C4E34-353A-5F43-A6C1-60857F007F32}"/>
    <dgm:cxn modelId="{315E9927-6A41-D044-9DE9-E32252DCB8D0}" type="presOf" srcId="{D87F93A4-0064-8E4D-8173-88DA3736597C}" destId="{1A7C9E45-4659-1148-BFAD-E5D60B228A0D}" srcOrd="0" destOrd="0" presId="urn:microsoft.com/office/officeart/2009/3/layout/StepUpProcess"/>
    <dgm:cxn modelId="{166A9565-1587-8D49-B9D2-78993AE92A78}" srcId="{499E7C95-396F-564A-8053-E5AA6575528B}" destId="{0B6A217E-FA06-ED49-8CCE-0EDF2C3F2CF3}" srcOrd="1" destOrd="0" parTransId="{92EC8619-2C90-F541-B036-A9671C64D272}" sibTransId="{20E531E1-EA95-6647-A6E1-D167E838AF11}"/>
    <dgm:cxn modelId="{62527167-5BF3-7745-B90C-9F1BA697ACDA}" srcId="{499E7C95-396F-564A-8053-E5AA6575528B}" destId="{5F27CC8C-B346-DB4B-90F6-7002BB7E33FE}" srcOrd="0" destOrd="0" parTransId="{4AC5D705-9B11-BB47-B653-2CFDF3532482}" sibTransId="{AAF41305-3091-6844-933D-4559B053B142}"/>
    <dgm:cxn modelId="{806AE376-CCC6-6440-8F7F-D5CD2D0461AE}" type="presOf" srcId="{499E7C95-396F-564A-8053-E5AA6575528B}" destId="{221412FD-3A54-664C-AAAA-1ABA833839F1}" srcOrd="0" destOrd="0" presId="urn:microsoft.com/office/officeart/2009/3/layout/StepUpProcess"/>
    <dgm:cxn modelId="{2B1AA48C-1473-7A4D-9C07-7568655B77B4}" type="presOf" srcId="{5F27CC8C-B346-DB4B-90F6-7002BB7E33FE}" destId="{DD123561-DA1E-564B-988D-B0A2FE454F68}" srcOrd="0" destOrd="0" presId="urn:microsoft.com/office/officeart/2009/3/layout/StepUpProcess"/>
    <dgm:cxn modelId="{D8996898-152C-A74F-918F-B235F9A9CBCB}" srcId="{499E7C95-396F-564A-8053-E5AA6575528B}" destId="{44016202-2AEA-0843-924E-9193037B181B}" srcOrd="2" destOrd="0" parTransId="{89E5C064-A722-DC49-A36B-64C31EEECA5C}" sibTransId="{97D45A67-AB59-5244-9A86-B38ACD465F55}"/>
    <dgm:cxn modelId="{4D9D529B-44D7-9B4F-9ED8-46FE34FAC3CE}" type="presOf" srcId="{783FAD46-0E8C-C747-A559-B2C0813CF60A}" destId="{42A88A5C-4A9A-2746-8182-60A71071AEED}" srcOrd="0" destOrd="0" presId="urn:microsoft.com/office/officeart/2009/3/layout/StepUpProcess"/>
    <dgm:cxn modelId="{710D7E9B-CB7A-8C49-8AE3-45051A3C30A7}" type="presOf" srcId="{0B6A217E-FA06-ED49-8CCE-0EDF2C3F2CF3}" destId="{773FC964-5C12-8C46-82C0-D469C11AE72B}" srcOrd="0" destOrd="0" presId="urn:microsoft.com/office/officeart/2009/3/layout/StepUpProcess"/>
    <dgm:cxn modelId="{EFE77EA3-597E-4944-A9BC-8B3B75448603}" type="presOf" srcId="{44016202-2AEA-0843-924E-9193037B181B}" destId="{E67A419D-5A00-0E46-8025-1AF5EA83579B}" srcOrd="0" destOrd="0" presId="urn:microsoft.com/office/officeart/2009/3/layout/StepUpProcess"/>
    <dgm:cxn modelId="{D58A50E3-3E72-DE4A-B638-53DA07F7353B}" srcId="{499E7C95-396F-564A-8053-E5AA6575528B}" destId="{783FAD46-0E8C-C747-A559-B2C0813CF60A}" srcOrd="4" destOrd="0" parTransId="{D5FDD26A-8678-804E-916E-4817EF87A0E3}" sibTransId="{BBF09EF4-1EC0-F442-9897-F96584A3C218}"/>
    <dgm:cxn modelId="{DBBA88F1-8025-C941-84B5-94EECB1FC3C6}" type="presOf" srcId="{D2498C1B-60B2-9143-A838-EF5FD445B2BD}" destId="{DCD997A3-79F5-D443-8898-E9A8B2CADBB5}" srcOrd="0" destOrd="0" presId="urn:microsoft.com/office/officeart/2009/3/layout/StepUpProcess"/>
    <dgm:cxn modelId="{4A9376FD-5F0C-8647-B568-45BC684B394B}" srcId="{499E7C95-396F-564A-8053-E5AA6575528B}" destId="{D2498C1B-60B2-9143-A838-EF5FD445B2BD}" srcOrd="3" destOrd="0" parTransId="{5234A349-FC90-C144-A588-ABCEFEF6D9D0}" sibTransId="{D9B6F14D-C35B-D84D-99E4-7DBEBFB9936B}"/>
    <dgm:cxn modelId="{44229E7C-E363-2D4C-B4E7-1C520FF42918}" type="presParOf" srcId="{221412FD-3A54-664C-AAAA-1ABA833839F1}" destId="{86F215C5-EC70-024E-894F-C5063E010ADB}" srcOrd="0" destOrd="0" presId="urn:microsoft.com/office/officeart/2009/3/layout/StepUpProcess"/>
    <dgm:cxn modelId="{68CA6E33-8F09-B045-8555-89C20A75BCDC}" type="presParOf" srcId="{86F215C5-EC70-024E-894F-C5063E010ADB}" destId="{739A695A-A97A-FE41-9EF2-B2239142B4F5}" srcOrd="0" destOrd="0" presId="urn:microsoft.com/office/officeart/2009/3/layout/StepUpProcess"/>
    <dgm:cxn modelId="{9BD4786B-84A6-5442-ADC9-37F97DBD7C9D}" type="presParOf" srcId="{86F215C5-EC70-024E-894F-C5063E010ADB}" destId="{DD123561-DA1E-564B-988D-B0A2FE454F68}" srcOrd="1" destOrd="0" presId="urn:microsoft.com/office/officeart/2009/3/layout/StepUpProcess"/>
    <dgm:cxn modelId="{2A289D4E-21FF-5946-B003-E5F46D0F95BE}" type="presParOf" srcId="{86F215C5-EC70-024E-894F-C5063E010ADB}" destId="{C5512CBB-0CE7-F14F-A721-273F43EF9266}" srcOrd="2" destOrd="0" presId="urn:microsoft.com/office/officeart/2009/3/layout/StepUpProcess"/>
    <dgm:cxn modelId="{D79EA88C-0F06-2347-AC5E-35A7830A0AAD}" type="presParOf" srcId="{221412FD-3A54-664C-AAAA-1ABA833839F1}" destId="{0FC3A28B-E602-644D-8AD0-849CA261FC0B}" srcOrd="1" destOrd="0" presId="urn:microsoft.com/office/officeart/2009/3/layout/StepUpProcess"/>
    <dgm:cxn modelId="{DBBB1F64-3242-AB41-9176-9676BBA6F65F}" type="presParOf" srcId="{0FC3A28B-E602-644D-8AD0-849CA261FC0B}" destId="{C720B131-CBCE-1649-8E34-8FF56B9A6A17}" srcOrd="0" destOrd="0" presId="urn:microsoft.com/office/officeart/2009/3/layout/StepUpProcess"/>
    <dgm:cxn modelId="{5A5988BD-EAE4-CD4B-B410-EF795B9BCD58}" type="presParOf" srcId="{221412FD-3A54-664C-AAAA-1ABA833839F1}" destId="{C0962308-7CA6-E049-B58E-3E82F391F70B}" srcOrd="2" destOrd="0" presId="urn:microsoft.com/office/officeart/2009/3/layout/StepUpProcess"/>
    <dgm:cxn modelId="{3FE29B45-C3AB-5247-BBE4-9C2143504A5A}" type="presParOf" srcId="{C0962308-7CA6-E049-B58E-3E82F391F70B}" destId="{730B34DD-230A-5C4B-B124-F4DD186E0834}" srcOrd="0" destOrd="0" presId="urn:microsoft.com/office/officeart/2009/3/layout/StepUpProcess"/>
    <dgm:cxn modelId="{4F8BA060-F25E-0A48-9A3A-CEAA83796A96}" type="presParOf" srcId="{C0962308-7CA6-E049-B58E-3E82F391F70B}" destId="{773FC964-5C12-8C46-82C0-D469C11AE72B}" srcOrd="1" destOrd="0" presId="urn:microsoft.com/office/officeart/2009/3/layout/StepUpProcess"/>
    <dgm:cxn modelId="{6B73547B-693D-8A45-9BD4-B35AF72E2EBB}" type="presParOf" srcId="{C0962308-7CA6-E049-B58E-3E82F391F70B}" destId="{5147FE9A-D1DC-2E48-8018-28758D80D10D}" srcOrd="2" destOrd="0" presId="urn:microsoft.com/office/officeart/2009/3/layout/StepUpProcess"/>
    <dgm:cxn modelId="{A930B1D7-76ED-6E40-B585-23E25031E1D8}" type="presParOf" srcId="{221412FD-3A54-664C-AAAA-1ABA833839F1}" destId="{07353CFC-59BF-9841-80CD-FB8CC1C0AECA}" srcOrd="3" destOrd="0" presId="urn:microsoft.com/office/officeart/2009/3/layout/StepUpProcess"/>
    <dgm:cxn modelId="{9CDD8CA4-FB37-7942-80C5-688CEB4029ED}" type="presParOf" srcId="{07353CFC-59BF-9841-80CD-FB8CC1C0AECA}" destId="{7F049792-337F-724E-8E1F-B920EB2E9D88}" srcOrd="0" destOrd="0" presId="urn:microsoft.com/office/officeart/2009/3/layout/StepUpProcess"/>
    <dgm:cxn modelId="{54653553-CCFE-4847-8691-F591A1556560}" type="presParOf" srcId="{221412FD-3A54-664C-AAAA-1ABA833839F1}" destId="{9EEDB7CC-BBF9-E246-920D-104590203B27}" srcOrd="4" destOrd="0" presId="urn:microsoft.com/office/officeart/2009/3/layout/StepUpProcess"/>
    <dgm:cxn modelId="{2EBB2285-3E0E-614E-AD93-50DD42B58581}" type="presParOf" srcId="{9EEDB7CC-BBF9-E246-920D-104590203B27}" destId="{7DBFE11B-E214-C146-829A-F8A01918E4FE}" srcOrd="0" destOrd="0" presId="urn:microsoft.com/office/officeart/2009/3/layout/StepUpProcess"/>
    <dgm:cxn modelId="{AD899B82-6A05-7E40-B6B5-FF915058C2C1}" type="presParOf" srcId="{9EEDB7CC-BBF9-E246-920D-104590203B27}" destId="{E67A419D-5A00-0E46-8025-1AF5EA83579B}" srcOrd="1" destOrd="0" presId="urn:microsoft.com/office/officeart/2009/3/layout/StepUpProcess"/>
    <dgm:cxn modelId="{20E38BEE-E592-FD40-BCE7-2529347F4C82}" type="presParOf" srcId="{9EEDB7CC-BBF9-E246-920D-104590203B27}" destId="{E85272B0-6374-F345-81A1-C514FDBA1B76}" srcOrd="2" destOrd="0" presId="urn:microsoft.com/office/officeart/2009/3/layout/StepUpProcess"/>
    <dgm:cxn modelId="{AE416BAB-00FE-8743-9D05-0C2743B9101A}" type="presParOf" srcId="{221412FD-3A54-664C-AAAA-1ABA833839F1}" destId="{90FD7956-AECD-A14B-8091-C429DD9C9B27}" srcOrd="5" destOrd="0" presId="urn:microsoft.com/office/officeart/2009/3/layout/StepUpProcess"/>
    <dgm:cxn modelId="{F1B2E2A9-7948-7548-AB75-A690803608D7}" type="presParOf" srcId="{90FD7956-AECD-A14B-8091-C429DD9C9B27}" destId="{8BA824B5-51A0-C44F-8C60-D7C2CC7C1EF0}" srcOrd="0" destOrd="0" presId="urn:microsoft.com/office/officeart/2009/3/layout/StepUpProcess"/>
    <dgm:cxn modelId="{3E23E6E4-2D14-B04A-89C0-797E38C27D5D}" type="presParOf" srcId="{221412FD-3A54-664C-AAAA-1ABA833839F1}" destId="{1E52B488-221B-2D46-9B06-B07681068564}" srcOrd="6" destOrd="0" presId="urn:microsoft.com/office/officeart/2009/3/layout/StepUpProcess"/>
    <dgm:cxn modelId="{3D24ADFC-97F6-0649-B3F6-CD5AA16BFEA7}" type="presParOf" srcId="{1E52B488-221B-2D46-9B06-B07681068564}" destId="{F13B46ED-94EB-A446-AB42-FD1A7FAC1AE8}" srcOrd="0" destOrd="0" presId="urn:microsoft.com/office/officeart/2009/3/layout/StepUpProcess"/>
    <dgm:cxn modelId="{12438283-B3DD-634E-BED5-D4507A2C8DF1}" type="presParOf" srcId="{1E52B488-221B-2D46-9B06-B07681068564}" destId="{DCD997A3-79F5-D443-8898-E9A8B2CADBB5}" srcOrd="1" destOrd="0" presId="urn:microsoft.com/office/officeart/2009/3/layout/StepUpProcess"/>
    <dgm:cxn modelId="{DBE2A23C-77F4-884C-9091-9F6E95719294}" type="presParOf" srcId="{1E52B488-221B-2D46-9B06-B07681068564}" destId="{C69A6F3E-E784-354A-8D63-183FEC5CC744}" srcOrd="2" destOrd="0" presId="urn:microsoft.com/office/officeart/2009/3/layout/StepUpProcess"/>
    <dgm:cxn modelId="{B45C1C8C-7982-F243-8519-89CCFCD7054E}" type="presParOf" srcId="{221412FD-3A54-664C-AAAA-1ABA833839F1}" destId="{B5556305-284A-724C-BB84-C9DE398C9B4D}" srcOrd="7" destOrd="0" presId="urn:microsoft.com/office/officeart/2009/3/layout/StepUpProcess"/>
    <dgm:cxn modelId="{F6633E9A-5B83-5D42-B4DF-411A6B7F8C6F}" type="presParOf" srcId="{B5556305-284A-724C-BB84-C9DE398C9B4D}" destId="{8BF7FD5C-8024-424D-88CA-A528C260D0DE}" srcOrd="0" destOrd="0" presId="urn:microsoft.com/office/officeart/2009/3/layout/StepUpProcess"/>
    <dgm:cxn modelId="{EE806AF3-61F9-5D4B-9008-D086BE5E30AF}" type="presParOf" srcId="{221412FD-3A54-664C-AAAA-1ABA833839F1}" destId="{4AFD5176-FA42-3340-A2C3-DBBF1E3C4C19}" srcOrd="8" destOrd="0" presId="urn:microsoft.com/office/officeart/2009/3/layout/StepUpProcess"/>
    <dgm:cxn modelId="{F3B08BE7-3729-7447-9584-7460476E314B}" type="presParOf" srcId="{4AFD5176-FA42-3340-A2C3-DBBF1E3C4C19}" destId="{A7279B58-A024-714E-8600-4283AD11A11C}" srcOrd="0" destOrd="0" presId="urn:microsoft.com/office/officeart/2009/3/layout/StepUpProcess"/>
    <dgm:cxn modelId="{5CA8B974-28A4-B24F-9464-19E4DCD29D41}" type="presParOf" srcId="{4AFD5176-FA42-3340-A2C3-DBBF1E3C4C19}" destId="{42A88A5C-4A9A-2746-8182-60A71071AEED}" srcOrd="1" destOrd="0" presId="urn:microsoft.com/office/officeart/2009/3/layout/StepUpProcess"/>
    <dgm:cxn modelId="{5ABF3AFF-9A68-844F-AA79-4DD3234BC9A5}" type="presParOf" srcId="{4AFD5176-FA42-3340-A2C3-DBBF1E3C4C19}" destId="{472245DF-C653-C14D-811B-FC3738267B1D}" srcOrd="2" destOrd="0" presId="urn:microsoft.com/office/officeart/2009/3/layout/StepUpProcess"/>
    <dgm:cxn modelId="{4BAB8E00-E597-CF4A-8298-7D3885A8A042}" type="presParOf" srcId="{221412FD-3A54-664C-AAAA-1ABA833839F1}" destId="{33DCD6D7-0DF3-2B4E-AEBD-5B1126960118}" srcOrd="9" destOrd="0" presId="urn:microsoft.com/office/officeart/2009/3/layout/StepUpProcess"/>
    <dgm:cxn modelId="{FFA656F4-316C-F84D-AE3B-0C4107CBF08E}" type="presParOf" srcId="{33DCD6D7-0DF3-2B4E-AEBD-5B1126960118}" destId="{18659E30-1DE8-BE4C-A76B-E0F0F2B0D3D7}" srcOrd="0" destOrd="0" presId="urn:microsoft.com/office/officeart/2009/3/layout/StepUpProcess"/>
    <dgm:cxn modelId="{3CDCB750-4AE0-6549-8F01-761208813931}" type="presParOf" srcId="{221412FD-3A54-664C-AAAA-1ABA833839F1}" destId="{4CFFA23A-66BB-FE46-AE3D-02887619DE85}" srcOrd="10" destOrd="0" presId="urn:microsoft.com/office/officeart/2009/3/layout/StepUpProcess"/>
    <dgm:cxn modelId="{C8D08B39-15E3-374D-93B6-F43CCB9FBE94}" type="presParOf" srcId="{4CFFA23A-66BB-FE46-AE3D-02887619DE85}" destId="{E0DB37F1-3195-5F4B-B9E5-93B3246EF659}" srcOrd="0" destOrd="0" presId="urn:microsoft.com/office/officeart/2009/3/layout/StepUpProcess"/>
    <dgm:cxn modelId="{1C88E87E-5782-B947-B263-3F6E7E1ED3F1}" type="presParOf" srcId="{4CFFA23A-66BB-FE46-AE3D-02887619DE85}" destId="{1A7C9E45-4659-1148-BFAD-E5D60B228A0D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99E7C95-396F-564A-8053-E5AA6575528B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2" csCatId="colorful" phldr="1"/>
      <dgm:spPr/>
    </dgm:pt>
    <dgm:pt modelId="{5F27CC8C-B346-DB4B-90F6-7002BB7E33FE}">
      <dgm:prSet phldrT="[Text]"/>
      <dgm:spPr/>
      <dgm:t>
        <a:bodyPr/>
        <a:lstStyle/>
        <a:p>
          <a:r>
            <a:rPr lang="en-US" dirty="0"/>
            <a:t>Train Model on Server</a:t>
          </a:r>
        </a:p>
      </dgm:t>
    </dgm:pt>
    <dgm:pt modelId="{4AC5D705-9B11-BB47-B653-2CFDF3532482}" type="parTrans" cxnId="{62527167-5BF3-7745-B90C-9F1BA697ACDA}">
      <dgm:prSet/>
      <dgm:spPr/>
      <dgm:t>
        <a:bodyPr/>
        <a:lstStyle/>
        <a:p>
          <a:endParaRPr lang="en-US"/>
        </a:p>
      </dgm:t>
    </dgm:pt>
    <dgm:pt modelId="{AAF41305-3091-6844-933D-4559B053B142}" type="sibTrans" cxnId="{62527167-5BF3-7745-B90C-9F1BA697ACDA}">
      <dgm:prSet/>
      <dgm:spPr/>
      <dgm:t>
        <a:bodyPr/>
        <a:lstStyle/>
        <a:p>
          <a:endParaRPr lang="en-US"/>
        </a:p>
      </dgm:t>
    </dgm:pt>
    <dgm:pt modelId="{D87F93A4-0064-8E4D-8173-88DA3736597C}">
      <dgm:prSet phldrT="[Text]"/>
      <dgm:spPr/>
      <dgm:t>
        <a:bodyPr/>
        <a:lstStyle/>
        <a:p>
          <a:r>
            <a:rPr lang="en-US" dirty="0"/>
            <a:t>Predict on Mobile</a:t>
          </a:r>
        </a:p>
      </dgm:t>
    </dgm:pt>
    <dgm:pt modelId="{62C0DD0E-C59D-934C-8A4C-DDF8919FD58F}" type="parTrans" cxnId="{55DB701E-86CF-D142-92BA-033BC8A03CEE}">
      <dgm:prSet/>
      <dgm:spPr/>
      <dgm:t>
        <a:bodyPr/>
        <a:lstStyle/>
        <a:p>
          <a:endParaRPr lang="en-US"/>
        </a:p>
      </dgm:t>
    </dgm:pt>
    <dgm:pt modelId="{C14C4E34-353A-5F43-A6C1-60857F007F32}" type="sibTrans" cxnId="{55DB701E-86CF-D142-92BA-033BC8A03CEE}">
      <dgm:prSet/>
      <dgm:spPr/>
      <dgm:t>
        <a:bodyPr/>
        <a:lstStyle/>
        <a:p>
          <a:endParaRPr lang="en-US"/>
        </a:p>
      </dgm:t>
    </dgm:pt>
    <dgm:pt modelId="{0B6A217E-FA06-ED49-8CCE-0EDF2C3F2CF3}">
      <dgm:prSet phldrT="[Text]"/>
      <dgm:spPr/>
      <dgm:t>
        <a:bodyPr/>
        <a:lstStyle/>
        <a:p>
          <a:r>
            <a:rPr lang="en-US" dirty="0"/>
            <a:t>Re-Train the model for your Use Case</a:t>
          </a:r>
        </a:p>
      </dgm:t>
    </dgm:pt>
    <dgm:pt modelId="{92EC8619-2C90-F541-B036-A9671C64D272}" type="parTrans" cxnId="{166A9565-1587-8D49-B9D2-78993AE92A78}">
      <dgm:prSet/>
      <dgm:spPr/>
      <dgm:t>
        <a:bodyPr/>
        <a:lstStyle/>
        <a:p>
          <a:endParaRPr lang="en-US"/>
        </a:p>
      </dgm:t>
    </dgm:pt>
    <dgm:pt modelId="{20E531E1-EA95-6647-A6E1-D167E838AF11}" type="sibTrans" cxnId="{166A9565-1587-8D49-B9D2-78993AE92A78}">
      <dgm:prSet/>
      <dgm:spPr/>
      <dgm:t>
        <a:bodyPr/>
        <a:lstStyle/>
        <a:p>
          <a:endParaRPr lang="en-US"/>
        </a:p>
      </dgm:t>
    </dgm:pt>
    <dgm:pt modelId="{44016202-2AEA-0843-924E-9193037B181B}">
      <dgm:prSet phldrT="[Text]"/>
      <dgm:spPr/>
      <dgm:t>
        <a:bodyPr/>
        <a:lstStyle/>
        <a:p>
          <a:r>
            <a:rPr lang="en-US" dirty="0"/>
            <a:t>TensorFlow Lite Convertor</a:t>
          </a:r>
        </a:p>
      </dgm:t>
    </dgm:pt>
    <dgm:pt modelId="{89E5C064-A722-DC49-A36B-64C31EEECA5C}" type="parTrans" cxnId="{D8996898-152C-A74F-918F-B235F9A9CBCB}">
      <dgm:prSet/>
      <dgm:spPr/>
      <dgm:t>
        <a:bodyPr/>
        <a:lstStyle/>
        <a:p>
          <a:endParaRPr lang="en-US"/>
        </a:p>
      </dgm:t>
    </dgm:pt>
    <dgm:pt modelId="{97D45A67-AB59-5244-9A86-B38ACD465F55}" type="sibTrans" cxnId="{D8996898-152C-A74F-918F-B235F9A9CBCB}">
      <dgm:prSet/>
      <dgm:spPr/>
      <dgm:t>
        <a:bodyPr/>
        <a:lstStyle/>
        <a:p>
          <a:endParaRPr lang="en-US"/>
        </a:p>
      </dgm:t>
    </dgm:pt>
    <dgm:pt modelId="{D2498C1B-60B2-9143-A838-EF5FD445B2BD}">
      <dgm:prSet phldrT="[Text]"/>
      <dgm:spPr/>
      <dgm:t>
        <a:bodyPr/>
        <a:lstStyle/>
        <a:p>
          <a:r>
            <a:rPr lang="en-US" dirty="0"/>
            <a:t>TensorFlow Lite Model File (.</a:t>
          </a:r>
          <a:r>
            <a:rPr lang="en-US" dirty="0" err="1"/>
            <a:t>tflite</a:t>
          </a:r>
          <a:r>
            <a:rPr lang="en-US" dirty="0"/>
            <a:t>)</a:t>
          </a:r>
        </a:p>
      </dgm:t>
    </dgm:pt>
    <dgm:pt modelId="{5234A349-FC90-C144-A588-ABCEFEF6D9D0}" type="parTrans" cxnId="{4A9376FD-5F0C-8647-B568-45BC684B394B}">
      <dgm:prSet/>
      <dgm:spPr/>
      <dgm:t>
        <a:bodyPr/>
        <a:lstStyle/>
        <a:p>
          <a:endParaRPr lang="en-US"/>
        </a:p>
      </dgm:t>
    </dgm:pt>
    <dgm:pt modelId="{D9B6F14D-C35B-D84D-99E4-7DBEBFB9936B}" type="sibTrans" cxnId="{4A9376FD-5F0C-8647-B568-45BC684B394B}">
      <dgm:prSet/>
      <dgm:spPr/>
      <dgm:t>
        <a:bodyPr/>
        <a:lstStyle/>
        <a:p>
          <a:endParaRPr lang="en-US"/>
        </a:p>
      </dgm:t>
    </dgm:pt>
    <dgm:pt modelId="{783FAD46-0E8C-C747-A559-B2C0813CF60A}">
      <dgm:prSet phldrT="[Text]"/>
      <dgm:spPr/>
      <dgm:t>
        <a:bodyPr/>
        <a:lstStyle/>
        <a:p>
          <a:r>
            <a:rPr lang="en-US" dirty="0"/>
            <a:t>Deploy to Mobile App (Android, iOS)</a:t>
          </a:r>
        </a:p>
        <a:p>
          <a:endParaRPr lang="en-US" dirty="0"/>
        </a:p>
      </dgm:t>
    </dgm:pt>
    <dgm:pt modelId="{D5FDD26A-8678-804E-916E-4817EF87A0E3}" type="parTrans" cxnId="{D58A50E3-3E72-DE4A-B638-53DA07F7353B}">
      <dgm:prSet/>
      <dgm:spPr/>
      <dgm:t>
        <a:bodyPr/>
        <a:lstStyle/>
        <a:p>
          <a:endParaRPr lang="en-US"/>
        </a:p>
      </dgm:t>
    </dgm:pt>
    <dgm:pt modelId="{BBF09EF4-1EC0-F442-9897-F96584A3C218}" type="sibTrans" cxnId="{D58A50E3-3E72-DE4A-B638-53DA07F7353B}">
      <dgm:prSet/>
      <dgm:spPr/>
      <dgm:t>
        <a:bodyPr/>
        <a:lstStyle/>
        <a:p>
          <a:endParaRPr lang="en-US"/>
        </a:p>
      </dgm:t>
    </dgm:pt>
    <dgm:pt modelId="{221412FD-3A54-664C-AAAA-1ABA833839F1}" type="pres">
      <dgm:prSet presAssocID="{499E7C95-396F-564A-8053-E5AA6575528B}" presName="rootnode" presStyleCnt="0">
        <dgm:presLayoutVars>
          <dgm:chMax/>
          <dgm:chPref/>
          <dgm:dir/>
          <dgm:animLvl val="lvl"/>
        </dgm:presLayoutVars>
      </dgm:prSet>
      <dgm:spPr/>
    </dgm:pt>
    <dgm:pt modelId="{86F215C5-EC70-024E-894F-C5063E010ADB}" type="pres">
      <dgm:prSet presAssocID="{5F27CC8C-B346-DB4B-90F6-7002BB7E33FE}" presName="composite" presStyleCnt="0"/>
      <dgm:spPr/>
    </dgm:pt>
    <dgm:pt modelId="{739A695A-A97A-FE41-9EF2-B2239142B4F5}" type="pres">
      <dgm:prSet presAssocID="{5F27CC8C-B346-DB4B-90F6-7002BB7E33FE}" presName="LShape" presStyleLbl="alignNode1" presStyleIdx="0" presStyleCnt="11"/>
      <dgm:spPr/>
    </dgm:pt>
    <dgm:pt modelId="{DD123561-DA1E-564B-988D-B0A2FE454F68}" type="pres">
      <dgm:prSet presAssocID="{5F27CC8C-B346-DB4B-90F6-7002BB7E33FE}" presName="Parent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C5512CBB-0CE7-F14F-A721-273F43EF9266}" type="pres">
      <dgm:prSet presAssocID="{5F27CC8C-B346-DB4B-90F6-7002BB7E33FE}" presName="Triangle" presStyleLbl="alignNode1" presStyleIdx="1" presStyleCnt="11"/>
      <dgm:spPr/>
    </dgm:pt>
    <dgm:pt modelId="{0FC3A28B-E602-644D-8AD0-849CA261FC0B}" type="pres">
      <dgm:prSet presAssocID="{AAF41305-3091-6844-933D-4559B053B142}" presName="sibTrans" presStyleCnt="0"/>
      <dgm:spPr/>
    </dgm:pt>
    <dgm:pt modelId="{C720B131-CBCE-1649-8E34-8FF56B9A6A17}" type="pres">
      <dgm:prSet presAssocID="{AAF41305-3091-6844-933D-4559B053B142}" presName="space" presStyleCnt="0"/>
      <dgm:spPr/>
    </dgm:pt>
    <dgm:pt modelId="{C0962308-7CA6-E049-B58E-3E82F391F70B}" type="pres">
      <dgm:prSet presAssocID="{0B6A217E-FA06-ED49-8CCE-0EDF2C3F2CF3}" presName="composite" presStyleCnt="0"/>
      <dgm:spPr/>
    </dgm:pt>
    <dgm:pt modelId="{730B34DD-230A-5C4B-B124-F4DD186E0834}" type="pres">
      <dgm:prSet presAssocID="{0B6A217E-FA06-ED49-8CCE-0EDF2C3F2CF3}" presName="LShape" presStyleLbl="alignNode1" presStyleIdx="2" presStyleCnt="11"/>
      <dgm:spPr/>
    </dgm:pt>
    <dgm:pt modelId="{773FC964-5C12-8C46-82C0-D469C11AE72B}" type="pres">
      <dgm:prSet presAssocID="{0B6A217E-FA06-ED49-8CCE-0EDF2C3F2CF3}" presName="Parent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5147FE9A-D1DC-2E48-8018-28758D80D10D}" type="pres">
      <dgm:prSet presAssocID="{0B6A217E-FA06-ED49-8CCE-0EDF2C3F2CF3}" presName="Triangle" presStyleLbl="alignNode1" presStyleIdx="3" presStyleCnt="11"/>
      <dgm:spPr/>
    </dgm:pt>
    <dgm:pt modelId="{07353CFC-59BF-9841-80CD-FB8CC1C0AECA}" type="pres">
      <dgm:prSet presAssocID="{20E531E1-EA95-6647-A6E1-D167E838AF11}" presName="sibTrans" presStyleCnt="0"/>
      <dgm:spPr/>
    </dgm:pt>
    <dgm:pt modelId="{7F049792-337F-724E-8E1F-B920EB2E9D88}" type="pres">
      <dgm:prSet presAssocID="{20E531E1-EA95-6647-A6E1-D167E838AF11}" presName="space" presStyleCnt="0"/>
      <dgm:spPr/>
    </dgm:pt>
    <dgm:pt modelId="{9EEDB7CC-BBF9-E246-920D-104590203B27}" type="pres">
      <dgm:prSet presAssocID="{44016202-2AEA-0843-924E-9193037B181B}" presName="composite" presStyleCnt="0"/>
      <dgm:spPr/>
    </dgm:pt>
    <dgm:pt modelId="{7DBFE11B-E214-C146-829A-F8A01918E4FE}" type="pres">
      <dgm:prSet presAssocID="{44016202-2AEA-0843-924E-9193037B181B}" presName="LShape" presStyleLbl="alignNode1" presStyleIdx="4" presStyleCnt="11"/>
      <dgm:spPr/>
    </dgm:pt>
    <dgm:pt modelId="{E67A419D-5A00-0E46-8025-1AF5EA83579B}" type="pres">
      <dgm:prSet presAssocID="{44016202-2AEA-0843-924E-9193037B181B}" presName="Parent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E85272B0-6374-F345-81A1-C514FDBA1B76}" type="pres">
      <dgm:prSet presAssocID="{44016202-2AEA-0843-924E-9193037B181B}" presName="Triangle" presStyleLbl="alignNode1" presStyleIdx="5" presStyleCnt="11"/>
      <dgm:spPr/>
    </dgm:pt>
    <dgm:pt modelId="{90FD7956-AECD-A14B-8091-C429DD9C9B27}" type="pres">
      <dgm:prSet presAssocID="{97D45A67-AB59-5244-9A86-B38ACD465F55}" presName="sibTrans" presStyleCnt="0"/>
      <dgm:spPr/>
    </dgm:pt>
    <dgm:pt modelId="{8BA824B5-51A0-C44F-8C60-D7C2CC7C1EF0}" type="pres">
      <dgm:prSet presAssocID="{97D45A67-AB59-5244-9A86-B38ACD465F55}" presName="space" presStyleCnt="0"/>
      <dgm:spPr/>
    </dgm:pt>
    <dgm:pt modelId="{1E52B488-221B-2D46-9B06-B07681068564}" type="pres">
      <dgm:prSet presAssocID="{D2498C1B-60B2-9143-A838-EF5FD445B2BD}" presName="composite" presStyleCnt="0"/>
      <dgm:spPr/>
    </dgm:pt>
    <dgm:pt modelId="{F13B46ED-94EB-A446-AB42-FD1A7FAC1AE8}" type="pres">
      <dgm:prSet presAssocID="{D2498C1B-60B2-9143-A838-EF5FD445B2BD}" presName="LShape" presStyleLbl="alignNode1" presStyleIdx="6" presStyleCnt="11"/>
      <dgm:spPr/>
    </dgm:pt>
    <dgm:pt modelId="{DCD997A3-79F5-D443-8898-E9A8B2CADBB5}" type="pres">
      <dgm:prSet presAssocID="{D2498C1B-60B2-9143-A838-EF5FD445B2BD}" presName="ParentText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C69A6F3E-E784-354A-8D63-183FEC5CC744}" type="pres">
      <dgm:prSet presAssocID="{D2498C1B-60B2-9143-A838-EF5FD445B2BD}" presName="Triangle" presStyleLbl="alignNode1" presStyleIdx="7" presStyleCnt="11"/>
      <dgm:spPr/>
    </dgm:pt>
    <dgm:pt modelId="{B5556305-284A-724C-BB84-C9DE398C9B4D}" type="pres">
      <dgm:prSet presAssocID="{D9B6F14D-C35B-D84D-99E4-7DBEBFB9936B}" presName="sibTrans" presStyleCnt="0"/>
      <dgm:spPr/>
    </dgm:pt>
    <dgm:pt modelId="{8BF7FD5C-8024-424D-88CA-A528C260D0DE}" type="pres">
      <dgm:prSet presAssocID="{D9B6F14D-C35B-D84D-99E4-7DBEBFB9936B}" presName="space" presStyleCnt="0"/>
      <dgm:spPr/>
    </dgm:pt>
    <dgm:pt modelId="{4AFD5176-FA42-3340-A2C3-DBBF1E3C4C19}" type="pres">
      <dgm:prSet presAssocID="{783FAD46-0E8C-C747-A559-B2C0813CF60A}" presName="composite" presStyleCnt="0"/>
      <dgm:spPr/>
    </dgm:pt>
    <dgm:pt modelId="{A7279B58-A024-714E-8600-4283AD11A11C}" type="pres">
      <dgm:prSet presAssocID="{783FAD46-0E8C-C747-A559-B2C0813CF60A}" presName="LShape" presStyleLbl="alignNode1" presStyleIdx="8" presStyleCnt="11"/>
      <dgm:spPr/>
    </dgm:pt>
    <dgm:pt modelId="{42A88A5C-4A9A-2746-8182-60A71071AEED}" type="pres">
      <dgm:prSet presAssocID="{783FAD46-0E8C-C747-A559-B2C0813CF60A}" presName="ParentText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472245DF-C653-C14D-811B-FC3738267B1D}" type="pres">
      <dgm:prSet presAssocID="{783FAD46-0E8C-C747-A559-B2C0813CF60A}" presName="Triangle" presStyleLbl="alignNode1" presStyleIdx="9" presStyleCnt="11"/>
      <dgm:spPr/>
    </dgm:pt>
    <dgm:pt modelId="{33DCD6D7-0DF3-2B4E-AEBD-5B1126960118}" type="pres">
      <dgm:prSet presAssocID="{BBF09EF4-1EC0-F442-9897-F96584A3C218}" presName="sibTrans" presStyleCnt="0"/>
      <dgm:spPr/>
    </dgm:pt>
    <dgm:pt modelId="{18659E30-1DE8-BE4C-A76B-E0F0F2B0D3D7}" type="pres">
      <dgm:prSet presAssocID="{BBF09EF4-1EC0-F442-9897-F96584A3C218}" presName="space" presStyleCnt="0"/>
      <dgm:spPr/>
    </dgm:pt>
    <dgm:pt modelId="{4CFFA23A-66BB-FE46-AE3D-02887619DE85}" type="pres">
      <dgm:prSet presAssocID="{D87F93A4-0064-8E4D-8173-88DA3736597C}" presName="composite" presStyleCnt="0"/>
      <dgm:spPr/>
    </dgm:pt>
    <dgm:pt modelId="{E0DB37F1-3195-5F4B-B9E5-93B3246EF659}" type="pres">
      <dgm:prSet presAssocID="{D87F93A4-0064-8E4D-8173-88DA3736597C}" presName="LShape" presStyleLbl="alignNode1" presStyleIdx="10" presStyleCnt="11"/>
      <dgm:spPr/>
    </dgm:pt>
    <dgm:pt modelId="{1A7C9E45-4659-1148-BFAD-E5D60B228A0D}" type="pres">
      <dgm:prSet presAssocID="{D87F93A4-0064-8E4D-8173-88DA3736597C}" presName="ParentText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5DB701E-86CF-D142-92BA-033BC8A03CEE}" srcId="{499E7C95-396F-564A-8053-E5AA6575528B}" destId="{D87F93A4-0064-8E4D-8173-88DA3736597C}" srcOrd="5" destOrd="0" parTransId="{62C0DD0E-C59D-934C-8A4C-DDF8919FD58F}" sibTransId="{C14C4E34-353A-5F43-A6C1-60857F007F32}"/>
    <dgm:cxn modelId="{315E9927-6A41-D044-9DE9-E32252DCB8D0}" type="presOf" srcId="{D87F93A4-0064-8E4D-8173-88DA3736597C}" destId="{1A7C9E45-4659-1148-BFAD-E5D60B228A0D}" srcOrd="0" destOrd="0" presId="urn:microsoft.com/office/officeart/2009/3/layout/StepUpProcess"/>
    <dgm:cxn modelId="{166A9565-1587-8D49-B9D2-78993AE92A78}" srcId="{499E7C95-396F-564A-8053-E5AA6575528B}" destId="{0B6A217E-FA06-ED49-8CCE-0EDF2C3F2CF3}" srcOrd="1" destOrd="0" parTransId="{92EC8619-2C90-F541-B036-A9671C64D272}" sibTransId="{20E531E1-EA95-6647-A6E1-D167E838AF11}"/>
    <dgm:cxn modelId="{62527167-5BF3-7745-B90C-9F1BA697ACDA}" srcId="{499E7C95-396F-564A-8053-E5AA6575528B}" destId="{5F27CC8C-B346-DB4B-90F6-7002BB7E33FE}" srcOrd="0" destOrd="0" parTransId="{4AC5D705-9B11-BB47-B653-2CFDF3532482}" sibTransId="{AAF41305-3091-6844-933D-4559B053B142}"/>
    <dgm:cxn modelId="{806AE376-CCC6-6440-8F7F-D5CD2D0461AE}" type="presOf" srcId="{499E7C95-396F-564A-8053-E5AA6575528B}" destId="{221412FD-3A54-664C-AAAA-1ABA833839F1}" srcOrd="0" destOrd="0" presId="urn:microsoft.com/office/officeart/2009/3/layout/StepUpProcess"/>
    <dgm:cxn modelId="{2B1AA48C-1473-7A4D-9C07-7568655B77B4}" type="presOf" srcId="{5F27CC8C-B346-DB4B-90F6-7002BB7E33FE}" destId="{DD123561-DA1E-564B-988D-B0A2FE454F68}" srcOrd="0" destOrd="0" presId="urn:microsoft.com/office/officeart/2009/3/layout/StepUpProcess"/>
    <dgm:cxn modelId="{D8996898-152C-A74F-918F-B235F9A9CBCB}" srcId="{499E7C95-396F-564A-8053-E5AA6575528B}" destId="{44016202-2AEA-0843-924E-9193037B181B}" srcOrd="2" destOrd="0" parTransId="{89E5C064-A722-DC49-A36B-64C31EEECA5C}" sibTransId="{97D45A67-AB59-5244-9A86-B38ACD465F55}"/>
    <dgm:cxn modelId="{4D9D529B-44D7-9B4F-9ED8-46FE34FAC3CE}" type="presOf" srcId="{783FAD46-0E8C-C747-A559-B2C0813CF60A}" destId="{42A88A5C-4A9A-2746-8182-60A71071AEED}" srcOrd="0" destOrd="0" presId="urn:microsoft.com/office/officeart/2009/3/layout/StepUpProcess"/>
    <dgm:cxn modelId="{710D7E9B-CB7A-8C49-8AE3-45051A3C30A7}" type="presOf" srcId="{0B6A217E-FA06-ED49-8CCE-0EDF2C3F2CF3}" destId="{773FC964-5C12-8C46-82C0-D469C11AE72B}" srcOrd="0" destOrd="0" presId="urn:microsoft.com/office/officeart/2009/3/layout/StepUpProcess"/>
    <dgm:cxn modelId="{EFE77EA3-597E-4944-A9BC-8B3B75448603}" type="presOf" srcId="{44016202-2AEA-0843-924E-9193037B181B}" destId="{E67A419D-5A00-0E46-8025-1AF5EA83579B}" srcOrd="0" destOrd="0" presId="urn:microsoft.com/office/officeart/2009/3/layout/StepUpProcess"/>
    <dgm:cxn modelId="{D58A50E3-3E72-DE4A-B638-53DA07F7353B}" srcId="{499E7C95-396F-564A-8053-E5AA6575528B}" destId="{783FAD46-0E8C-C747-A559-B2C0813CF60A}" srcOrd="4" destOrd="0" parTransId="{D5FDD26A-8678-804E-916E-4817EF87A0E3}" sibTransId="{BBF09EF4-1EC0-F442-9897-F96584A3C218}"/>
    <dgm:cxn modelId="{DBBA88F1-8025-C941-84B5-94EECB1FC3C6}" type="presOf" srcId="{D2498C1B-60B2-9143-A838-EF5FD445B2BD}" destId="{DCD997A3-79F5-D443-8898-E9A8B2CADBB5}" srcOrd="0" destOrd="0" presId="urn:microsoft.com/office/officeart/2009/3/layout/StepUpProcess"/>
    <dgm:cxn modelId="{4A9376FD-5F0C-8647-B568-45BC684B394B}" srcId="{499E7C95-396F-564A-8053-E5AA6575528B}" destId="{D2498C1B-60B2-9143-A838-EF5FD445B2BD}" srcOrd="3" destOrd="0" parTransId="{5234A349-FC90-C144-A588-ABCEFEF6D9D0}" sibTransId="{D9B6F14D-C35B-D84D-99E4-7DBEBFB9936B}"/>
    <dgm:cxn modelId="{44229E7C-E363-2D4C-B4E7-1C520FF42918}" type="presParOf" srcId="{221412FD-3A54-664C-AAAA-1ABA833839F1}" destId="{86F215C5-EC70-024E-894F-C5063E010ADB}" srcOrd="0" destOrd="0" presId="urn:microsoft.com/office/officeart/2009/3/layout/StepUpProcess"/>
    <dgm:cxn modelId="{68CA6E33-8F09-B045-8555-89C20A75BCDC}" type="presParOf" srcId="{86F215C5-EC70-024E-894F-C5063E010ADB}" destId="{739A695A-A97A-FE41-9EF2-B2239142B4F5}" srcOrd="0" destOrd="0" presId="urn:microsoft.com/office/officeart/2009/3/layout/StepUpProcess"/>
    <dgm:cxn modelId="{9BD4786B-84A6-5442-ADC9-37F97DBD7C9D}" type="presParOf" srcId="{86F215C5-EC70-024E-894F-C5063E010ADB}" destId="{DD123561-DA1E-564B-988D-B0A2FE454F68}" srcOrd="1" destOrd="0" presId="urn:microsoft.com/office/officeart/2009/3/layout/StepUpProcess"/>
    <dgm:cxn modelId="{2A289D4E-21FF-5946-B003-E5F46D0F95BE}" type="presParOf" srcId="{86F215C5-EC70-024E-894F-C5063E010ADB}" destId="{C5512CBB-0CE7-F14F-A721-273F43EF9266}" srcOrd="2" destOrd="0" presId="urn:microsoft.com/office/officeart/2009/3/layout/StepUpProcess"/>
    <dgm:cxn modelId="{D79EA88C-0F06-2347-AC5E-35A7830A0AAD}" type="presParOf" srcId="{221412FD-3A54-664C-AAAA-1ABA833839F1}" destId="{0FC3A28B-E602-644D-8AD0-849CA261FC0B}" srcOrd="1" destOrd="0" presId="urn:microsoft.com/office/officeart/2009/3/layout/StepUpProcess"/>
    <dgm:cxn modelId="{DBBB1F64-3242-AB41-9176-9676BBA6F65F}" type="presParOf" srcId="{0FC3A28B-E602-644D-8AD0-849CA261FC0B}" destId="{C720B131-CBCE-1649-8E34-8FF56B9A6A17}" srcOrd="0" destOrd="0" presId="urn:microsoft.com/office/officeart/2009/3/layout/StepUpProcess"/>
    <dgm:cxn modelId="{5A5988BD-EAE4-CD4B-B410-EF795B9BCD58}" type="presParOf" srcId="{221412FD-3A54-664C-AAAA-1ABA833839F1}" destId="{C0962308-7CA6-E049-B58E-3E82F391F70B}" srcOrd="2" destOrd="0" presId="urn:microsoft.com/office/officeart/2009/3/layout/StepUpProcess"/>
    <dgm:cxn modelId="{3FE29B45-C3AB-5247-BBE4-9C2143504A5A}" type="presParOf" srcId="{C0962308-7CA6-E049-B58E-3E82F391F70B}" destId="{730B34DD-230A-5C4B-B124-F4DD186E0834}" srcOrd="0" destOrd="0" presId="urn:microsoft.com/office/officeart/2009/3/layout/StepUpProcess"/>
    <dgm:cxn modelId="{4F8BA060-F25E-0A48-9A3A-CEAA83796A96}" type="presParOf" srcId="{C0962308-7CA6-E049-B58E-3E82F391F70B}" destId="{773FC964-5C12-8C46-82C0-D469C11AE72B}" srcOrd="1" destOrd="0" presId="urn:microsoft.com/office/officeart/2009/3/layout/StepUpProcess"/>
    <dgm:cxn modelId="{6B73547B-693D-8A45-9BD4-B35AF72E2EBB}" type="presParOf" srcId="{C0962308-7CA6-E049-B58E-3E82F391F70B}" destId="{5147FE9A-D1DC-2E48-8018-28758D80D10D}" srcOrd="2" destOrd="0" presId="urn:microsoft.com/office/officeart/2009/3/layout/StepUpProcess"/>
    <dgm:cxn modelId="{A930B1D7-76ED-6E40-B585-23E25031E1D8}" type="presParOf" srcId="{221412FD-3A54-664C-AAAA-1ABA833839F1}" destId="{07353CFC-59BF-9841-80CD-FB8CC1C0AECA}" srcOrd="3" destOrd="0" presId="urn:microsoft.com/office/officeart/2009/3/layout/StepUpProcess"/>
    <dgm:cxn modelId="{9CDD8CA4-FB37-7942-80C5-688CEB4029ED}" type="presParOf" srcId="{07353CFC-59BF-9841-80CD-FB8CC1C0AECA}" destId="{7F049792-337F-724E-8E1F-B920EB2E9D88}" srcOrd="0" destOrd="0" presId="urn:microsoft.com/office/officeart/2009/3/layout/StepUpProcess"/>
    <dgm:cxn modelId="{54653553-CCFE-4847-8691-F591A1556560}" type="presParOf" srcId="{221412FD-3A54-664C-AAAA-1ABA833839F1}" destId="{9EEDB7CC-BBF9-E246-920D-104590203B27}" srcOrd="4" destOrd="0" presId="urn:microsoft.com/office/officeart/2009/3/layout/StepUpProcess"/>
    <dgm:cxn modelId="{2EBB2285-3E0E-614E-AD93-50DD42B58581}" type="presParOf" srcId="{9EEDB7CC-BBF9-E246-920D-104590203B27}" destId="{7DBFE11B-E214-C146-829A-F8A01918E4FE}" srcOrd="0" destOrd="0" presId="urn:microsoft.com/office/officeart/2009/3/layout/StepUpProcess"/>
    <dgm:cxn modelId="{AD899B82-6A05-7E40-B6B5-FF915058C2C1}" type="presParOf" srcId="{9EEDB7CC-BBF9-E246-920D-104590203B27}" destId="{E67A419D-5A00-0E46-8025-1AF5EA83579B}" srcOrd="1" destOrd="0" presId="urn:microsoft.com/office/officeart/2009/3/layout/StepUpProcess"/>
    <dgm:cxn modelId="{20E38BEE-E592-FD40-BCE7-2529347F4C82}" type="presParOf" srcId="{9EEDB7CC-BBF9-E246-920D-104590203B27}" destId="{E85272B0-6374-F345-81A1-C514FDBA1B76}" srcOrd="2" destOrd="0" presId="urn:microsoft.com/office/officeart/2009/3/layout/StepUpProcess"/>
    <dgm:cxn modelId="{AE416BAB-00FE-8743-9D05-0C2743B9101A}" type="presParOf" srcId="{221412FD-3A54-664C-AAAA-1ABA833839F1}" destId="{90FD7956-AECD-A14B-8091-C429DD9C9B27}" srcOrd="5" destOrd="0" presId="urn:microsoft.com/office/officeart/2009/3/layout/StepUpProcess"/>
    <dgm:cxn modelId="{F1B2E2A9-7948-7548-AB75-A690803608D7}" type="presParOf" srcId="{90FD7956-AECD-A14B-8091-C429DD9C9B27}" destId="{8BA824B5-51A0-C44F-8C60-D7C2CC7C1EF0}" srcOrd="0" destOrd="0" presId="urn:microsoft.com/office/officeart/2009/3/layout/StepUpProcess"/>
    <dgm:cxn modelId="{3E23E6E4-2D14-B04A-89C0-797E38C27D5D}" type="presParOf" srcId="{221412FD-3A54-664C-AAAA-1ABA833839F1}" destId="{1E52B488-221B-2D46-9B06-B07681068564}" srcOrd="6" destOrd="0" presId="urn:microsoft.com/office/officeart/2009/3/layout/StepUpProcess"/>
    <dgm:cxn modelId="{3D24ADFC-97F6-0649-B3F6-CD5AA16BFEA7}" type="presParOf" srcId="{1E52B488-221B-2D46-9B06-B07681068564}" destId="{F13B46ED-94EB-A446-AB42-FD1A7FAC1AE8}" srcOrd="0" destOrd="0" presId="urn:microsoft.com/office/officeart/2009/3/layout/StepUpProcess"/>
    <dgm:cxn modelId="{12438283-B3DD-634E-BED5-D4507A2C8DF1}" type="presParOf" srcId="{1E52B488-221B-2D46-9B06-B07681068564}" destId="{DCD997A3-79F5-D443-8898-E9A8B2CADBB5}" srcOrd="1" destOrd="0" presId="urn:microsoft.com/office/officeart/2009/3/layout/StepUpProcess"/>
    <dgm:cxn modelId="{DBE2A23C-77F4-884C-9091-9F6E95719294}" type="presParOf" srcId="{1E52B488-221B-2D46-9B06-B07681068564}" destId="{C69A6F3E-E784-354A-8D63-183FEC5CC744}" srcOrd="2" destOrd="0" presId="urn:microsoft.com/office/officeart/2009/3/layout/StepUpProcess"/>
    <dgm:cxn modelId="{B45C1C8C-7982-F243-8519-89CCFCD7054E}" type="presParOf" srcId="{221412FD-3A54-664C-AAAA-1ABA833839F1}" destId="{B5556305-284A-724C-BB84-C9DE398C9B4D}" srcOrd="7" destOrd="0" presId="urn:microsoft.com/office/officeart/2009/3/layout/StepUpProcess"/>
    <dgm:cxn modelId="{F6633E9A-5B83-5D42-B4DF-411A6B7F8C6F}" type="presParOf" srcId="{B5556305-284A-724C-BB84-C9DE398C9B4D}" destId="{8BF7FD5C-8024-424D-88CA-A528C260D0DE}" srcOrd="0" destOrd="0" presId="urn:microsoft.com/office/officeart/2009/3/layout/StepUpProcess"/>
    <dgm:cxn modelId="{EE806AF3-61F9-5D4B-9008-D086BE5E30AF}" type="presParOf" srcId="{221412FD-3A54-664C-AAAA-1ABA833839F1}" destId="{4AFD5176-FA42-3340-A2C3-DBBF1E3C4C19}" srcOrd="8" destOrd="0" presId="urn:microsoft.com/office/officeart/2009/3/layout/StepUpProcess"/>
    <dgm:cxn modelId="{F3B08BE7-3729-7447-9584-7460476E314B}" type="presParOf" srcId="{4AFD5176-FA42-3340-A2C3-DBBF1E3C4C19}" destId="{A7279B58-A024-714E-8600-4283AD11A11C}" srcOrd="0" destOrd="0" presId="urn:microsoft.com/office/officeart/2009/3/layout/StepUpProcess"/>
    <dgm:cxn modelId="{5CA8B974-28A4-B24F-9464-19E4DCD29D41}" type="presParOf" srcId="{4AFD5176-FA42-3340-A2C3-DBBF1E3C4C19}" destId="{42A88A5C-4A9A-2746-8182-60A71071AEED}" srcOrd="1" destOrd="0" presId="urn:microsoft.com/office/officeart/2009/3/layout/StepUpProcess"/>
    <dgm:cxn modelId="{5ABF3AFF-9A68-844F-AA79-4DD3234BC9A5}" type="presParOf" srcId="{4AFD5176-FA42-3340-A2C3-DBBF1E3C4C19}" destId="{472245DF-C653-C14D-811B-FC3738267B1D}" srcOrd="2" destOrd="0" presId="urn:microsoft.com/office/officeart/2009/3/layout/StepUpProcess"/>
    <dgm:cxn modelId="{4BAB8E00-E597-CF4A-8298-7D3885A8A042}" type="presParOf" srcId="{221412FD-3A54-664C-AAAA-1ABA833839F1}" destId="{33DCD6D7-0DF3-2B4E-AEBD-5B1126960118}" srcOrd="9" destOrd="0" presId="urn:microsoft.com/office/officeart/2009/3/layout/StepUpProcess"/>
    <dgm:cxn modelId="{FFA656F4-316C-F84D-AE3B-0C4107CBF08E}" type="presParOf" srcId="{33DCD6D7-0DF3-2B4E-AEBD-5B1126960118}" destId="{18659E30-1DE8-BE4C-A76B-E0F0F2B0D3D7}" srcOrd="0" destOrd="0" presId="urn:microsoft.com/office/officeart/2009/3/layout/StepUpProcess"/>
    <dgm:cxn modelId="{3CDCB750-4AE0-6549-8F01-761208813931}" type="presParOf" srcId="{221412FD-3A54-664C-AAAA-1ABA833839F1}" destId="{4CFFA23A-66BB-FE46-AE3D-02887619DE85}" srcOrd="10" destOrd="0" presId="urn:microsoft.com/office/officeart/2009/3/layout/StepUpProcess"/>
    <dgm:cxn modelId="{C8D08B39-15E3-374D-93B6-F43CCB9FBE94}" type="presParOf" srcId="{4CFFA23A-66BB-FE46-AE3D-02887619DE85}" destId="{E0DB37F1-3195-5F4B-B9E5-93B3246EF659}" srcOrd="0" destOrd="0" presId="urn:microsoft.com/office/officeart/2009/3/layout/StepUpProcess"/>
    <dgm:cxn modelId="{1C88E87E-5782-B947-B263-3F6E7E1ED3F1}" type="presParOf" srcId="{4CFFA23A-66BB-FE46-AE3D-02887619DE85}" destId="{1A7C9E45-4659-1148-BFAD-E5D60B228A0D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9E7C95-396F-564A-8053-E5AA6575528B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2" csCatId="colorful" phldr="1"/>
      <dgm:spPr/>
    </dgm:pt>
    <dgm:pt modelId="{5F27CC8C-B346-DB4B-90F6-7002BB7E33FE}">
      <dgm:prSet phldrT="[Text]"/>
      <dgm:spPr/>
      <dgm:t>
        <a:bodyPr/>
        <a:lstStyle/>
        <a:p>
          <a:r>
            <a:rPr lang="en-US" dirty="0"/>
            <a:t>Train Model on Server</a:t>
          </a:r>
        </a:p>
      </dgm:t>
    </dgm:pt>
    <dgm:pt modelId="{4AC5D705-9B11-BB47-B653-2CFDF3532482}" type="parTrans" cxnId="{62527167-5BF3-7745-B90C-9F1BA697ACDA}">
      <dgm:prSet/>
      <dgm:spPr/>
      <dgm:t>
        <a:bodyPr/>
        <a:lstStyle/>
        <a:p>
          <a:endParaRPr lang="en-US"/>
        </a:p>
      </dgm:t>
    </dgm:pt>
    <dgm:pt modelId="{AAF41305-3091-6844-933D-4559B053B142}" type="sibTrans" cxnId="{62527167-5BF3-7745-B90C-9F1BA697ACDA}">
      <dgm:prSet/>
      <dgm:spPr/>
      <dgm:t>
        <a:bodyPr/>
        <a:lstStyle/>
        <a:p>
          <a:endParaRPr lang="en-US"/>
        </a:p>
      </dgm:t>
    </dgm:pt>
    <dgm:pt modelId="{D87F93A4-0064-8E4D-8173-88DA3736597C}">
      <dgm:prSet phldrT="[Text]"/>
      <dgm:spPr/>
      <dgm:t>
        <a:bodyPr/>
        <a:lstStyle/>
        <a:p>
          <a:r>
            <a:rPr lang="en-US" dirty="0"/>
            <a:t>Predict on Mobile</a:t>
          </a:r>
        </a:p>
      </dgm:t>
    </dgm:pt>
    <dgm:pt modelId="{62C0DD0E-C59D-934C-8A4C-DDF8919FD58F}" type="parTrans" cxnId="{55DB701E-86CF-D142-92BA-033BC8A03CEE}">
      <dgm:prSet/>
      <dgm:spPr/>
      <dgm:t>
        <a:bodyPr/>
        <a:lstStyle/>
        <a:p>
          <a:endParaRPr lang="en-US"/>
        </a:p>
      </dgm:t>
    </dgm:pt>
    <dgm:pt modelId="{C14C4E34-353A-5F43-A6C1-60857F007F32}" type="sibTrans" cxnId="{55DB701E-86CF-D142-92BA-033BC8A03CEE}">
      <dgm:prSet/>
      <dgm:spPr/>
      <dgm:t>
        <a:bodyPr/>
        <a:lstStyle/>
        <a:p>
          <a:endParaRPr lang="en-US"/>
        </a:p>
      </dgm:t>
    </dgm:pt>
    <dgm:pt modelId="{0B6A217E-FA06-ED49-8CCE-0EDF2C3F2CF3}">
      <dgm:prSet phldrT="[Text]"/>
      <dgm:spPr/>
      <dgm:t>
        <a:bodyPr/>
        <a:lstStyle/>
        <a:p>
          <a:r>
            <a:rPr lang="en-US" dirty="0"/>
            <a:t>Re-Train the model for your Use Case</a:t>
          </a:r>
        </a:p>
      </dgm:t>
    </dgm:pt>
    <dgm:pt modelId="{92EC8619-2C90-F541-B036-A9671C64D272}" type="parTrans" cxnId="{166A9565-1587-8D49-B9D2-78993AE92A78}">
      <dgm:prSet/>
      <dgm:spPr/>
      <dgm:t>
        <a:bodyPr/>
        <a:lstStyle/>
        <a:p>
          <a:endParaRPr lang="en-US"/>
        </a:p>
      </dgm:t>
    </dgm:pt>
    <dgm:pt modelId="{20E531E1-EA95-6647-A6E1-D167E838AF11}" type="sibTrans" cxnId="{166A9565-1587-8D49-B9D2-78993AE92A78}">
      <dgm:prSet/>
      <dgm:spPr/>
      <dgm:t>
        <a:bodyPr/>
        <a:lstStyle/>
        <a:p>
          <a:endParaRPr lang="en-US"/>
        </a:p>
      </dgm:t>
    </dgm:pt>
    <dgm:pt modelId="{44016202-2AEA-0843-924E-9193037B181B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TensorFlow Lite Convertor</a:t>
          </a:r>
        </a:p>
      </dgm:t>
    </dgm:pt>
    <dgm:pt modelId="{89E5C064-A722-DC49-A36B-64C31EEECA5C}" type="parTrans" cxnId="{D8996898-152C-A74F-918F-B235F9A9CBCB}">
      <dgm:prSet/>
      <dgm:spPr/>
      <dgm:t>
        <a:bodyPr/>
        <a:lstStyle/>
        <a:p>
          <a:endParaRPr lang="en-US"/>
        </a:p>
      </dgm:t>
    </dgm:pt>
    <dgm:pt modelId="{97D45A67-AB59-5244-9A86-B38ACD465F55}" type="sibTrans" cxnId="{D8996898-152C-A74F-918F-B235F9A9CBCB}">
      <dgm:prSet/>
      <dgm:spPr/>
      <dgm:t>
        <a:bodyPr/>
        <a:lstStyle/>
        <a:p>
          <a:endParaRPr lang="en-US"/>
        </a:p>
      </dgm:t>
    </dgm:pt>
    <dgm:pt modelId="{D2498C1B-60B2-9143-A838-EF5FD445B2BD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TensorFlow Lite Model File (.</a:t>
          </a:r>
          <a:r>
            <a:rPr lang="en-US" dirty="0" err="1"/>
            <a:t>tflite</a:t>
          </a:r>
          <a:r>
            <a:rPr lang="en-US" dirty="0"/>
            <a:t>)</a:t>
          </a:r>
        </a:p>
      </dgm:t>
    </dgm:pt>
    <dgm:pt modelId="{5234A349-FC90-C144-A588-ABCEFEF6D9D0}" type="parTrans" cxnId="{4A9376FD-5F0C-8647-B568-45BC684B394B}">
      <dgm:prSet/>
      <dgm:spPr/>
      <dgm:t>
        <a:bodyPr/>
        <a:lstStyle/>
        <a:p>
          <a:endParaRPr lang="en-US"/>
        </a:p>
      </dgm:t>
    </dgm:pt>
    <dgm:pt modelId="{D9B6F14D-C35B-D84D-99E4-7DBEBFB9936B}" type="sibTrans" cxnId="{4A9376FD-5F0C-8647-B568-45BC684B394B}">
      <dgm:prSet/>
      <dgm:spPr/>
      <dgm:t>
        <a:bodyPr/>
        <a:lstStyle/>
        <a:p>
          <a:endParaRPr lang="en-US"/>
        </a:p>
      </dgm:t>
    </dgm:pt>
    <dgm:pt modelId="{783FAD46-0E8C-C747-A559-B2C0813CF60A}">
      <dgm:prSet phldrT="[Text]"/>
      <dgm:spPr/>
      <dgm:t>
        <a:bodyPr/>
        <a:lstStyle/>
        <a:p>
          <a:r>
            <a:rPr lang="en-US" dirty="0"/>
            <a:t>Deploy to Mobile App (Android, iOS)</a:t>
          </a:r>
        </a:p>
        <a:p>
          <a:endParaRPr lang="en-US" dirty="0"/>
        </a:p>
      </dgm:t>
    </dgm:pt>
    <dgm:pt modelId="{D5FDD26A-8678-804E-916E-4817EF87A0E3}" type="parTrans" cxnId="{D58A50E3-3E72-DE4A-B638-53DA07F7353B}">
      <dgm:prSet/>
      <dgm:spPr/>
      <dgm:t>
        <a:bodyPr/>
        <a:lstStyle/>
        <a:p>
          <a:endParaRPr lang="en-US"/>
        </a:p>
      </dgm:t>
    </dgm:pt>
    <dgm:pt modelId="{BBF09EF4-1EC0-F442-9897-F96584A3C218}" type="sibTrans" cxnId="{D58A50E3-3E72-DE4A-B638-53DA07F7353B}">
      <dgm:prSet/>
      <dgm:spPr/>
      <dgm:t>
        <a:bodyPr/>
        <a:lstStyle/>
        <a:p>
          <a:endParaRPr lang="en-US"/>
        </a:p>
      </dgm:t>
    </dgm:pt>
    <dgm:pt modelId="{221412FD-3A54-664C-AAAA-1ABA833839F1}" type="pres">
      <dgm:prSet presAssocID="{499E7C95-396F-564A-8053-E5AA6575528B}" presName="rootnode" presStyleCnt="0">
        <dgm:presLayoutVars>
          <dgm:chMax/>
          <dgm:chPref/>
          <dgm:dir/>
          <dgm:animLvl val="lvl"/>
        </dgm:presLayoutVars>
      </dgm:prSet>
      <dgm:spPr/>
    </dgm:pt>
    <dgm:pt modelId="{86F215C5-EC70-024E-894F-C5063E010ADB}" type="pres">
      <dgm:prSet presAssocID="{5F27CC8C-B346-DB4B-90F6-7002BB7E33FE}" presName="composite" presStyleCnt="0"/>
      <dgm:spPr/>
    </dgm:pt>
    <dgm:pt modelId="{739A695A-A97A-FE41-9EF2-B2239142B4F5}" type="pres">
      <dgm:prSet presAssocID="{5F27CC8C-B346-DB4B-90F6-7002BB7E33FE}" presName="LShape" presStyleLbl="alignNode1" presStyleIdx="0" presStyleCnt="11"/>
      <dgm:spPr/>
    </dgm:pt>
    <dgm:pt modelId="{DD123561-DA1E-564B-988D-B0A2FE454F68}" type="pres">
      <dgm:prSet presAssocID="{5F27CC8C-B346-DB4B-90F6-7002BB7E33FE}" presName="Parent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C5512CBB-0CE7-F14F-A721-273F43EF9266}" type="pres">
      <dgm:prSet presAssocID="{5F27CC8C-B346-DB4B-90F6-7002BB7E33FE}" presName="Triangle" presStyleLbl="alignNode1" presStyleIdx="1" presStyleCnt="11"/>
      <dgm:spPr/>
    </dgm:pt>
    <dgm:pt modelId="{0FC3A28B-E602-644D-8AD0-849CA261FC0B}" type="pres">
      <dgm:prSet presAssocID="{AAF41305-3091-6844-933D-4559B053B142}" presName="sibTrans" presStyleCnt="0"/>
      <dgm:spPr/>
    </dgm:pt>
    <dgm:pt modelId="{C720B131-CBCE-1649-8E34-8FF56B9A6A17}" type="pres">
      <dgm:prSet presAssocID="{AAF41305-3091-6844-933D-4559B053B142}" presName="space" presStyleCnt="0"/>
      <dgm:spPr/>
    </dgm:pt>
    <dgm:pt modelId="{C0962308-7CA6-E049-B58E-3E82F391F70B}" type="pres">
      <dgm:prSet presAssocID="{0B6A217E-FA06-ED49-8CCE-0EDF2C3F2CF3}" presName="composite" presStyleCnt="0"/>
      <dgm:spPr/>
    </dgm:pt>
    <dgm:pt modelId="{730B34DD-230A-5C4B-B124-F4DD186E0834}" type="pres">
      <dgm:prSet presAssocID="{0B6A217E-FA06-ED49-8CCE-0EDF2C3F2CF3}" presName="LShape" presStyleLbl="alignNode1" presStyleIdx="2" presStyleCnt="11"/>
      <dgm:spPr/>
    </dgm:pt>
    <dgm:pt modelId="{773FC964-5C12-8C46-82C0-D469C11AE72B}" type="pres">
      <dgm:prSet presAssocID="{0B6A217E-FA06-ED49-8CCE-0EDF2C3F2CF3}" presName="Parent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5147FE9A-D1DC-2E48-8018-28758D80D10D}" type="pres">
      <dgm:prSet presAssocID="{0B6A217E-FA06-ED49-8CCE-0EDF2C3F2CF3}" presName="Triangle" presStyleLbl="alignNode1" presStyleIdx="3" presStyleCnt="11"/>
      <dgm:spPr/>
    </dgm:pt>
    <dgm:pt modelId="{07353CFC-59BF-9841-80CD-FB8CC1C0AECA}" type="pres">
      <dgm:prSet presAssocID="{20E531E1-EA95-6647-A6E1-D167E838AF11}" presName="sibTrans" presStyleCnt="0"/>
      <dgm:spPr/>
    </dgm:pt>
    <dgm:pt modelId="{7F049792-337F-724E-8E1F-B920EB2E9D88}" type="pres">
      <dgm:prSet presAssocID="{20E531E1-EA95-6647-A6E1-D167E838AF11}" presName="space" presStyleCnt="0"/>
      <dgm:spPr/>
    </dgm:pt>
    <dgm:pt modelId="{9EEDB7CC-BBF9-E246-920D-104590203B27}" type="pres">
      <dgm:prSet presAssocID="{44016202-2AEA-0843-924E-9193037B181B}" presName="composite" presStyleCnt="0"/>
      <dgm:spPr/>
    </dgm:pt>
    <dgm:pt modelId="{7DBFE11B-E214-C146-829A-F8A01918E4FE}" type="pres">
      <dgm:prSet presAssocID="{44016202-2AEA-0843-924E-9193037B181B}" presName="LShape" presStyleLbl="alignNode1" presStyleIdx="4" presStyleCnt="11"/>
      <dgm:spPr/>
    </dgm:pt>
    <dgm:pt modelId="{E67A419D-5A00-0E46-8025-1AF5EA83579B}" type="pres">
      <dgm:prSet presAssocID="{44016202-2AEA-0843-924E-9193037B181B}" presName="Parent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E85272B0-6374-F345-81A1-C514FDBA1B76}" type="pres">
      <dgm:prSet presAssocID="{44016202-2AEA-0843-924E-9193037B181B}" presName="Triangle" presStyleLbl="alignNode1" presStyleIdx="5" presStyleCnt="11"/>
      <dgm:spPr/>
    </dgm:pt>
    <dgm:pt modelId="{90FD7956-AECD-A14B-8091-C429DD9C9B27}" type="pres">
      <dgm:prSet presAssocID="{97D45A67-AB59-5244-9A86-B38ACD465F55}" presName="sibTrans" presStyleCnt="0"/>
      <dgm:spPr/>
    </dgm:pt>
    <dgm:pt modelId="{8BA824B5-51A0-C44F-8C60-D7C2CC7C1EF0}" type="pres">
      <dgm:prSet presAssocID="{97D45A67-AB59-5244-9A86-B38ACD465F55}" presName="space" presStyleCnt="0"/>
      <dgm:spPr/>
    </dgm:pt>
    <dgm:pt modelId="{1E52B488-221B-2D46-9B06-B07681068564}" type="pres">
      <dgm:prSet presAssocID="{D2498C1B-60B2-9143-A838-EF5FD445B2BD}" presName="composite" presStyleCnt="0"/>
      <dgm:spPr/>
    </dgm:pt>
    <dgm:pt modelId="{F13B46ED-94EB-A446-AB42-FD1A7FAC1AE8}" type="pres">
      <dgm:prSet presAssocID="{D2498C1B-60B2-9143-A838-EF5FD445B2BD}" presName="LShape" presStyleLbl="alignNode1" presStyleIdx="6" presStyleCnt="11"/>
      <dgm:spPr/>
    </dgm:pt>
    <dgm:pt modelId="{DCD997A3-79F5-D443-8898-E9A8B2CADBB5}" type="pres">
      <dgm:prSet presAssocID="{D2498C1B-60B2-9143-A838-EF5FD445B2BD}" presName="ParentText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C69A6F3E-E784-354A-8D63-183FEC5CC744}" type="pres">
      <dgm:prSet presAssocID="{D2498C1B-60B2-9143-A838-EF5FD445B2BD}" presName="Triangle" presStyleLbl="alignNode1" presStyleIdx="7" presStyleCnt="11"/>
      <dgm:spPr/>
    </dgm:pt>
    <dgm:pt modelId="{B5556305-284A-724C-BB84-C9DE398C9B4D}" type="pres">
      <dgm:prSet presAssocID="{D9B6F14D-C35B-D84D-99E4-7DBEBFB9936B}" presName="sibTrans" presStyleCnt="0"/>
      <dgm:spPr/>
    </dgm:pt>
    <dgm:pt modelId="{8BF7FD5C-8024-424D-88CA-A528C260D0DE}" type="pres">
      <dgm:prSet presAssocID="{D9B6F14D-C35B-D84D-99E4-7DBEBFB9936B}" presName="space" presStyleCnt="0"/>
      <dgm:spPr/>
    </dgm:pt>
    <dgm:pt modelId="{4AFD5176-FA42-3340-A2C3-DBBF1E3C4C19}" type="pres">
      <dgm:prSet presAssocID="{783FAD46-0E8C-C747-A559-B2C0813CF60A}" presName="composite" presStyleCnt="0"/>
      <dgm:spPr/>
    </dgm:pt>
    <dgm:pt modelId="{A7279B58-A024-714E-8600-4283AD11A11C}" type="pres">
      <dgm:prSet presAssocID="{783FAD46-0E8C-C747-A559-B2C0813CF60A}" presName="LShape" presStyleLbl="alignNode1" presStyleIdx="8" presStyleCnt="11"/>
      <dgm:spPr/>
    </dgm:pt>
    <dgm:pt modelId="{42A88A5C-4A9A-2746-8182-60A71071AEED}" type="pres">
      <dgm:prSet presAssocID="{783FAD46-0E8C-C747-A559-B2C0813CF60A}" presName="ParentText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472245DF-C653-C14D-811B-FC3738267B1D}" type="pres">
      <dgm:prSet presAssocID="{783FAD46-0E8C-C747-A559-B2C0813CF60A}" presName="Triangle" presStyleLbl="alignNode1" presStyleIdx="9" presStyleCnt="11"/>
      <dgm:spPr/>
    </dgm:pt>
    <dgm:pt modelId="{33DCD6D7-0DF3-2B4E-AEBD-5B1126960118}" type="pres">
      <dgm:prSet presAssocID="{BBF09EF4-1EC0-F442-9897-F96584A3C218}" presName="sibTrans" presStyleCnt="0"/>
      <dgm:spPr/>
    </dgm:pt>
    <dgm:pt modelId="{18659E30-1DE8-BE4C-A76B-E0F0F2B0D3D7}" type="pres">
      <dgm:prSet presAssocID="{BBF09EF4-1EC0-F442-9897-F96584A3C218}" presName="space" presStyleCnt="0"/>
      <dgm:spPr/>
    </dgm:pt>
    <dgm:pt modelId="{4CFFA23A-66BB-FE46-AE3D-02887619DE85}" type="pres">
      <dgm:prSet presAssocID="{D87F93A4-0064-8E4D-8173-88DA3736597C}" presName="composite" presStyleCnt="0"/>
      <dgm:spPr/>
    </dgm:pt>
    <dgm:pt modelId="{E0DB37F1-3195-5F4B-B9E5-93B3246EF659}" type="pres">
      <dgm:prSet presAssocID="{D87F93A4-0064-8E4D-8173-88DA3736597C}" presName="LShape" presStyleLbl="alignNode1" presStyleIdx="10" presStyleCnt="11"/>
      <dgm:spPr/>
    </dgm:pt>
    <dgm:pt modelId="{1A7C9E45-4659-1148-BFAD-E5D60B228A0D}" type="pres">
      <dgm:prSet presAssocID="{D87F93A4-0064-8E4D-8173-88DA3736597C}" presName="ParentText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5DB701E-86CF-D142-92BA-033BC8A03CEE}" srcId="{499E7C95-396F-564A-8053-E5AA6575528B}" destId="{D87F93A4-0064-8E4D-8173-88DA3736597C}" srcOrd="5" destOrd="0" parTransId="{62C0DD0E-C59D-934C-8A4C-DDF8919FD58F}" sibTransId="{C14C4E34-353A-5F43-A6C1-60857F007F32}"/>
    <dgm:cxn modelId="{315E9927-6A41-D044-9DE9-E32252DCB8D0}" type="presOf" srcId="{D87F93A4-0064-8E4D-8173-88DA3736597C}" destId="{1A7C9E45-4659-1148-BFAD-E5D60B228A0D}" srcOrd="0" destOrd="0" presId="urn:microsoft.com/office/officeart/2009/3/layout/StepUpProcess"/>
    <dgm:cxn modelId="{166A9565-1587-8D49-B9D2-78993AE92A78}" srcId="{499E7C95-396F-564A-8053-E5AA6575528B}" destId="{0B6A217E-FA06-ED49-8CCE-0EDF2C3F2CF3}" srcOrd="1" destOrd="0" parTransId="{92EC8619-2C90-F541-B036-A9671C64D272}" sibTransId="{20E531E1-EA95-6647-A6E1-D167E838AF11}"/>
    <dgm:cxn modelId="{62527167-5BF3-7745-B90C-9F1BA697ACDA}" srcId="{499E7C95-396F-564A-8053-E5AA6575528B}" destId="{5F27CC8C-B346-DB4B-90F6-7002BB7E33FE}" srcOrd="0" destOrd="0" parTransId="{4AC5D705-9B11-BB47-B653-2CFDF3532482}" sibTransId="{AAF41305-3091-6844-933D-4559B053B142}"/>
    <dgm:cxn modelId="{806AE376-CCC6-6440-8F7F-D5CD2D0461AE}" type="presOf" srcId="{499E7C95-396F-564A-8053-E5AA6575528B}" destId="{221412FD-3A54-664C-AAAA-1ABA833839F1}" srcOrd="0" destOrd="0" presId="urn:microsoft.com/office/officeart/2009/3/layout/StepUpProcess"/>
    <dgm:cxn modelId="{2B1AA48C-1473-7A4D-9C07-7568655B77B4}" type="presOf" srcId="{5F27CC8C-B346-DB4B-90F6-7002BB7E33FE}" destId="{DD123561-DA1E-564B-988D-B0A2FE454F68}" srcOrd="0" destOrd="0" presId="urn:microsoft.com/office/officeart/2009/3/layout/StepUpProcess"/>
    <dgm:cxn modelId="{D8996898-152C-A74F-918F-B235F9A9CBCB}" srcId="{499E7C95-396F-564A-8053-E5AA6575528B}" destId="{44016202-2AEA-0843-924E-9193037B181B}" srcOrd="2" destOrd="0" parTransId="{89E5C064-A722-DC49-A36B-64C31EEECA5C}" sibTransId="{97D45A67-AB59-5244-9A86-B38ACD465F55}"/>
    <dgm:cxn modelId="{4D9D529B-44D7-9B4F-9ED8-46FE34FAC3CE}" type="presOf" srcId="{783FAD46-0E8C-C747-A559-B2C0813CF60A}" destId="{42A88A5C-4A9A-2746-8182-60A71071AEED}" srcOrd="0" destOrd="0" presId="urn:microsoft.com/office/officeart/2009/3/layout/StepUpProcess"/>
    <dgm:cxn modelId="{710D7E9B-CB7A-8C49-8AE3-45051A3C30A7}" type="presOf" srcId="{0B6A217E-FA06-ED49-8CCE-0EDF2C3F2CF3}" destId="{773FC964-5C12-8C46-82C0-D469C11AE72B}" srcOrd="0" destOrd="0" presId="urn:microsoft.com/office/officeart/2009/3/layout/StepUpProcess"/>
    <dgm:cxn modelId="{EFE77EA3-597E-4944-A9BC-8B3B75448603}" type="presOf" srcId="{44016202-2AEA-0843-924E-9193037B181B}" destId="{E67A419D-5A00-0E46-8025-1AF5EA83579B}" srcOrd="0" destOrd="0" presId="urn:microsoft.com/office/officeart/2009/3/layout/StepUpProcess"/>
    <dgm:cxn modelId="{D58A50E3-3E72-DE4A-B638-53DA07F7353B}" srcId="{499E7C95-396F-564A-8053-E5AA6575528B}" destId="{783FAD46-0E8C-C747-A559-B2C0813CF60A}" srcOrd="4" destOrd="0" parTransId="{D5FDD26A-8678-804E-916E-4817EF87A0E3}" sibTransId="{BBF09EF4-1EC0-F442-9897-F96584A3C218}"/>
    <dgm:cxn modelId="{DBBA88F1-8025-C941-84B5-94EECB1FC3C6}" type="presOf" srcId="{D2498C1B-60B2-9143-A838-EF5FD445B2BD}" destId="{DCD997A3-79F5-D443-8898-E9A8B2CADBB5}" srcOrd="0" destOrd="0" presId="urn:microsoft.com/office/officeart/2009/3/layout/StepUpProcess"/>
    <dgm:cxn modelId="{4A9376FD-5F0C-8647-B568-45BC684B394B}" srcId="{499E7C95-396F-564A-8053-E5AA6575528B}" destId="{D2498C1B-60B2-9143-A838-EF5FD445B2BD}" srcOrd="3" destOrd="0" parTransId="{5234A349-FC90-C144-A588-ABCEFEF6D9D0}" sibTransId="{D9B6F14D-C35B-D84D-99E4-7DBEBFB9936B}"/>
    <dgm:cxn modelId="{44229E7C-E363-2D4C-B4E7-1C520FF42918}" type="presParOf" srcId="{221412FD-3A54-664C-AAAA-1ABA833839F1}" destId="{86F215C5-EC70-024E-894F-C5063E010ADB}" srcOrd="0" destOrd="0" presId="urn:microsoft.com/office/officeart/2009/3/layout/StepUpProcess"/>
    <dgm:cxn modelId="{68CA6E33-8F09-B045-8555-89C20A75BCDC}" type="presParOf" srcId="{86F215C5-EC70-024E-894F-C5063E010ADB}" destId="{739A695A-A97A-FE41-9EF2-B2239142B4F5}" srcOrd="0" destOrd="0" presId="urn:microsoft.com/office/officeart/2009/3/layout/StepUpProcess"/>
    <dgm:cxn modelId="{9BD4786B-84A6-5442-ADC9-37F97DBD7C9D}" type="presParOf" srcId="{86F215C5-EC70-024E-894F-C5063E010ADB}" destId="{DD123561-DA1E-564B-988D-B0A2FE454F68}" srcOrd="1" destOrd="0" presId="urn:microsoft.com/office/officeart/2009/3/layout/StepUpProcess"/>
    <dgm:cxn modelId="{2A289D4E-21FF-5946-B003-E5F46D0F95BE}" type="presParOf" srcId="{86F215C5-EC70-024E-894F-C5063E010ADB}" destId="{C5512CBB-0CE7-F14F-A721-273F43EF9266}" srcOrd="2" destOrd="0" presId="urn:microsoft.com/office/officeart/2009/3/layout/StepUpProcess"/>
    <dgm:cxn modelId="{D79EA88C-0F06-2347-AC5E-35A7830A0AAD}" type="presParOf" srcId="{221412FD-3A54-664C-AAAA-1ABA833839F1}" destId="{0FC3A28B-E602-644D-8AD0-849CA261FC0B}" srcOrd="1" destOrd="0" presId="urn:microsoft.com/office/officeart/2009/3/layout/StepUpProcess"/>
    <dgm:cxn modelId="{DBBB1F64-3242-AB41-9176-9676BBA6F65F}" type="presParOf" srcId="{0FC3A28B-E602-644D-8AD0-849CA261FC0B}" destId="{C720B131-CBCE-1649-8E34-8FF56B9A6A17}" srcOrd="0" destOrd="0" presId="urn:microsoft.com/office/officeart/2009/3/layout/StepUpProcess"/>
    <dgm:cxn modelId="{5A5988BD-EAE4-CD4B-B410-EF795B9BCD58}" type="presParOf" srcId="{221412FD-3A54-664C-AAAA-1ABA833839F1}" destId="{C0962308-7CA6-E049-B58E-3E82F391F70B}" srcOrd="2" destOrd="0" presId="urn:microsoft.com/office/officeart/2009/3/layout/StepUpProcess"/>
    <dgm:cxn modelId="{3FE29B45-C3AB-5247-BBE4-9C2143504A5A}" type="presParOf" srcId="{C0962308-7CA6-E049-B58E-3E82F391F70B}" destId="{730B34DD-230A-5C4B-B124-F4DD186E0834}" srcOrd="0" destOrd="0" presId="urn:microsoft.com/office/officeart/2009/3/layout/StepUpProcess"/>
    <dgm:cxn modelId="{4F8BA060-F25E-0A48-9A3A-CEAA83796A96}" type="presParOf" srcId="{C0962308-7CA6-E049-B58E-3E82F391F70B}" destId="{773FC964-5C12-8C46-82C0-D469C11AE72B}" srcOrd="1" destOrd="0" presId="urn:microsoft.com/office/officeart/2009/3/layout/StepUpProcess"/>
    <dgm:cxn modelId="{6B73547B-693D-8A45-9BD4-B35AF72E2EBB}" type="presParOf" srcId="{C0962308-7CA6-E049-B58E-3E82F391F70B}" destId="{5147FE9A-D1DC-2E48-8018-28758D80D10D}" srcOrd="2" destOrd="0" presId="urn:microsoft.com/office/officeart/2009/3/layout/StepUpProcess"/>
    <dgm:cxn modelId="{A930B1D7-76ED-6E40-B585-23E25031E1D8}" type="presParOf" srcId="{221412FD-3A54-664C-AAAA-1ABA833839F1}" destId="{07353CFC-59BF-9841-80CD-FB8CC1C0AECA}" srcOrd="3" destOrd="0" presId="urn:microsoft.com/office/officeart/2009/3/layout/StepUpProcess"/>
    <dgm:cxn modelId="{9CDD8CA4-FB37-7942-80C5-688CEB4029ED}" type="presParOf" srcId="{07353CFC-59BF-9841-80CD-FB8CC1C0AECA}" destId="{7F049792-337F-724E-8E1F-B920EB2E9D88}" srcOrd="0" destOrd="0" presId="urn:microsoft.com/office/officeart/2009/3/layout/StepUpProcess"/>
    <dgm:cxn modelId="{54653553-CCFE-4847-8691-F591A1556560}" type="presParOf" srcId="{221412FD-3A54-664C-AAAA-1ABA833839F1}" destId="{9EEDB7CC-BBF9-E246-920D-104590203B27}" srcOrd="4" destOrd="0" presId="urn:microsoft.com/office/officeart/2009/3/layout/StepUpProcess"/>
    <dgm:cxn modelId="{2EBB2285-3E0E-614E-AD93-50DD42B58581}" type="presParOf" srcId="{9EEDB7CC-BBF9-E246-920D-104590203B27}" destId="{7DBFE11B-E214-C146-829A-F8A01918E4FE}" srcOrd="0" destOrd="0" presId="urn:microsoft.com/office/officeart/2009/3/layout/StepUpProcess"/>
    <dgm:cxn modelId="{AD899B82-6A05-7E40-B6B5-FF915058C2C1}" type="presParOf" srcId="{9EEDB7CC-BBF9-E246-920D-104590203B27}" destId="{E67A419D-5A00-0E46-8025-1AF5EA83579B}" srcOrd="1" destOrd="0" presId="urn:microsoft.com/office/officeart/2009/3/layout/StepUpProcess"/>
    <dgm:cxn modelId="{20E38BEE-E592-FD40-BCE7-2529347F4C82}" type="presParOf" srcId="{9EEDB7CC-BBF9-E246-920D-104590203B27}" destId="{E85272B0-6374-F345-81A1-C514FDBA1B76}" srcOrd="2" destOrd="0" presId="urn:microsoft.com/office/officeart/2009/3/layout/StepUpProcess"/>
    <dgm:cxn modelId="{AE416BAB-00FE-8743-9D05-0C2743B9101A}" type="presParOf" srcId="{221412FD-3A54-664C-AAAA-1ABA833839F1}" destId="{90FD7956-AECD-A14B-8091-C429DD9C9B27}" srcOrd="5" destOrd="0" presId="urn:microsoft.com/office/officeart/2009/3/layout/StepUpProcess"/>
    <dgm:cxn modelId="{F1B2E2A9-7948-7548-AB75-A690803608D7}" type="presParOf" srcId="{90FD7956-AECD-A14B-8091-C429DD9C9B27}" destId="{8BA824B5-51A0-C44F-8C60-D7C2CC7C1EF0}" srcOrd="0" destOrd="0" presId="urn:microsoft.com/office/officeart/2009/3/layout/StepUpProcess"/>
    <dgm:cxn modelId="{3E23E6E4-2D14-B04A-89C0-797E38C27D5D}" type="presParOf" srcId="{221412FD-3A54-664C-AAAA-1ABA833839F1}" destId="{1E52B488-221B-2D46-9B06-B07681068564}" srcOrd="6" destOrd="0" presId="urn:microsoft.com/office/officeart/2009/3/layout/StepUpProcess"/>
    <dgm:cxn modelId="{3D24ADFC-97F6-0649-B3F6-CD5AA16BFEA7}" type="presParOf" srcId="{1E52B488-221B-2D46-9B06-B07681068564}" destId="{F13B46ED-94EB-A446-AB42-FD1A7FAC1AE8}" srcOrd="0" destOrd="0" presId="urn:microsoft.com/office/officeart/2009/3/layout/StepUpProcess"/>
    <dgm:cxn modelId="{12438283-B3DD-634E-BED5-D4507A2C8DF1}" type="presParOf" srcId="{1E52B488-221B-2D46-9B06-B07681068564}" destId="{DCD997A3-79F5-D443-8898-E9A8B2CADBB5}" srcOrd="1" destOrd="0" presId="urn:microsoft.com/office/officeart/2009/3/layout/StepUpProcess"/>
    <dgm:cxn modelId="{DBE2A23C-77F4-884C-9091-9F6E95719294}" type="presParOf" srcId="{1E52B488-221B-2D46-9B06-B07681068564}" destId="{C69A6F3E-E784-354A-8D63-183FEC5CC744}" srcOrd="2" destOrd="0" presId="urn:microsoft.com/office/officeart/2009/3/layout/StepUpProcess"/>
    <dgm:cxn modelId="{B45C1C8C-7982-F243-8519-89CCFCD7054E}" type="presParOf" srcId="{221412FD-3A54-664C-AAAA-1ABA833839F1}" destId="{B5556305-284A-724C-BB84-C9DE398C9B4D}" srcOrd="7" destOrd="0" presId="urn:microsoft.com/office/officeart/2009/3/layout/StepUpProcess"/>
    <dgm:cxn modelId="{F6633E9A-5B83-5D42-B4DF-411A6B7F8C6F}" type="presParOf" srcId="{B5556305-284A-724C-BB84-C9DE398C9B4D}" destId="{8BF7FD5C-8024-424D-88CA-A528C260D0DE}" srcOrd="0" destOrd="0" presId="urn:microsoft.com/office/officeart/2009/3/layout/StepUpProcess"/>
    <dgm:cxn modelId="{EE806AF3-61F9-5D4B-9008-D086BE5E30AF}" type="presParOf" srcId="{221412FD-3A54-664C-AAAA-1ABA833839F1}" destId="{4AFD5176-FA42-3340-A2C3-DBBF1E3C4C19}" srcOrd="8" destOrd="0" presId="urn:microsoft.com/office/officeart/2009/3/layout/StepUpProcess"/>
    <dgm:cxn modelId="{F3B08BE7-3729-7447-9584-7460476E314B}" type="presParOf" srcId="{4AFD5176-FA42-3340-A2C3-DBBF1E3C4C19}" destId="{A7279B58-A024-714E-8600-4283AD11A11C}" srcOrd="0" destOrd="0" presId="urn:microsoft.com/office/officeart/2009/3/layout/StepUpProcess"/>
    <dgm:cxn modelId="{5CA8B974-28A4-B24F-9464-19E4DCD29D41}" type="presParOf" srcId="{4AFD5176-FA42-3340-A2C3-DBBF1E3C4C19}" destId="{42A88A5C-4A9A-2746-8182-60A71071AEED}" srcOrd="1" destOrd="0" presId="urn:microsoft.com/office/officeart/2009/3/layout/StepUpProcess"/>
    <dgm:cxn modelId="{5ABF3AFF-9A68-844F-AA79-4DD3234BC9A5}" type="presParOf" srcId="{4AFD5176-FA42-3340-A2C3-DBBF1E3C4C19}" destId="{472245DF-C653-C14D-811B-FC3738267B1D}" srcOrd="2" destOrd="0" presId="urn:microsoft.com/office/officeart/2009/3/layout/StepUpProcess"/>
    <dgm:cxn modelId="{4BAB8E00-E597-CF4A-8298-7D3885A8A042}" type="presParOf" srcId="{221412FD-3A54-664C-AAAA-1ABA833839F1}" destId="{33DCD6D7-0DF3-2B4E-AEBD-5B1126960118}" srcOrd="9" destOrd="0" presId="urn:microsoft.com/office/officeart/2009/3/layout/StepUpProcess"/>
    <dgm:cxn modelId="{FFA656F4-316C-F84D-AE3B-0C4107CBF08E}" type="presParOf" srcId="{33DCD6D7-0DF3-2B4E-AEBD-5B1126960118}" destId="{18659E30-1DE8-BE4C-A76B-E0F0F2B0D3D7}" srcOrd="0" destOrd="0" presId="urn:microsoft.com/office/officeart/2009/3/layout/StepUpProcess"/>
    <dgm:cxn modelId="{3CDCB750-4AE0-6549-8F01-761208813931}" type="presParOf" srcId="{221412FD-3A54-664C-AAAA-1ABA833839F1}" destId="{4CFFA23A-66BB-FE46-AE3D-02887619DE85}" srcOrd="10" destOrd="0" presId="urn:microsoft.com/office/officeart/2009/3/layout/StepUpProcess"/>
    <dgm:cxn modelId="{C8D08B39-15E3-374D-93B6-F43CCB9FBE94}" type="presParOf" srcId="{4CFFA23A-66BB-FE46-AE3D-02887619DE85}" destId="{E0DB37F1-3195-5F4B-B9E5-93B3246EF659}" srcOrd="0" destOrd="0" presId="urn:microsoft.com/office/officeart/2009/3/layout/StepUpProcess"/>
    <dgm:cxn modelId="{1C88E87E-5782-B947-B263-3F6E7E1ED3F1}" type="presParOf" srcId="{4CFFA23A-66BB-FE46-AE3D-02887619DE85}" destId="{1A7C9E45-4659-1148-BFAD-E5D60B228A0D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99E7C95-396F-564A-8053-E5AA6575528B}" type="doc">
      <dgm:prSet loTypeId="urn:microsoft.com/office/officeart/2009/3/layout/StepUpProcess" loCatId="process" qsTypeId="urn:microsoft.com/office/officeart/2005/8/quickstyle/simple1" qsCatId="simple" csTypeId="urn:microsoft.com/office/officeart/2005/8/colors/colorful2" csCatId="colorful" phldr="1"/>
      <dgm:spPr/>
    </dgm:pt>
    <dgm:pt modelId="{5F27CC8C-B346-DB4B-90F6-7002BB7E33FE}">
      <dgm:prSet phldrT="[Text]"/>
      <dgm:spPr/>
      <dgm:t>
        <a:bodyPr/>
        <a:lstStyle/>
        <a:p>
          <a:r>
            <a:rPr lang="en-US" dirty="0"/>
            <a:t>Train Model on Server</a:t>
          </a:r>
        </a:p>
      </dgm:t>
    </dgm:pt>
    <dgm:pt modelId="{4AC5D705-9B11-BB47-B653-2CFDF3532482}" type="parTrans" cxnId="{62527167-5BF3-7745-B90C-9F1BA697ACDA}">
      <dgm:prSet/>
      <dgm:spPr/>
      <dgm:t>
        <a:bodyPr/>
        <a:lstStyle/>
        <a:p>
          <a:endParaRPr lang="en-US"/>
        </a:p>
      </dgm:t>
    </dgm:pt>
    <dgm:pt modelId="{AAF41305-3091-6844-933D-4559B053B142}" type="sibTrans" cxnId="{62527167-5BF3-7745-B90C-9F1BA697ACDA}">
      <dgm:prSet/>
      <dgm:spPr/>
      <dgm:t>
        <a:bodyPr/>
        <a:lstStyle/>
        <a:p>
          <a:endParaRPr lang="en-US"/>
        </a:p>
      </dgm:t>
    </dgm:pt>
    <dgm:pt modelId="{D87F93A4-0064-8E4D-8173-88DA3736597C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Predict on Mobile</a:t>
          </a:r>
        </a:p>
      </dgm:t>
    </dgm:pt>
    <dgm:pt modelId="{62C0DD0E-C59D-934C-8A4C-DDF8919FD58F}" type="parTrans" cxnId="{55DB701E-86CF-D142-92BA-033BC8A03CEE}">
      <dgm:prSet/>
      <dgm:spPr/>
      <dgm:t>
        <a:bodyPr/>
        <a:lstStyle/>
        <a:p>
          <a:endParaRPr lang="en-US"/>
        </a:p>
      </dgm:t>
    </dgm:pt>
    <dgm:pt modelId="{C14C4E34-353A-5F43-A6C1-60857F007F32}" type="sibTrans" cxnId="{55DB701E-86CF-D142-92BA-033BC8A03CEE}">
      <dgm:prSet/>
      <dgm:spPr/>
      <dgm:t>
        <a:bodyPr/>
        <a:lstStyle/>
        <a:p>
          <a:endParaRPr lang="en-US"/>
        </a:p>
      </dgm:t>
    </dgm:pt>
    <dgm:pt modelId="{0B6A217E-FA06-ED49-8CCE-0EDF2C3F2CF3}">
      <dgm:prSet phldrT="[Text]"/>
      <dgm:spPr/>
      <dgm:t>
        <a:bodyPr/>
        <a:lstStyle/>
        <a:p>
          <a:r>
            <a:rPr lang="en-US" dirty="0"/>
            <a:t>Re-Train the model for your Use Case</a:t>
          </a:r>
        </a:p>
      </dgm:t>
    </dgm:pt>
    <dgm:pt modelId="{92EC8619-2C90-F541-B036-A9671C64D272}" type="parTrans" cxnId="{166A9565-1587-8D49-B9D2-78993AE92A78}">
      <dgm:prSet/>
      <dgm:spPr/>
      <dgm:t>
        <a:bodyPr/>
        <a:lstStyle/>
        <a:p>
          <a:endParaRPr lang="en-US"/>
        </a:p>
      </dgm:t>
    </dgm:pt>
    <dgm:pt modelId="{20E531E1-EA95-6647-A6E1-D167E838AF11}" type="sibTrans" cxnId="{166A9565-1587-8D49-B9D2-78993AE92A78}">
      <dgm:prSet/>
      <dgm:spPr/>
      <dgm:t>
        <a:bodyPr/>
        <a:lstStyle/>
        <a:p>
          <a:endParaRPr lang="en-US"/>
        </a:p>
      </dgm:t>
    </dgm:pt>
    <dgm:pt modelId="{44016202-2AEA-0843-924E-9193037B181B}">
      <dgm:prSet phldrT="[Text]"/>
      <dgm:spPr>
        <a:noFill/>
      </dgm:spPr>
      <dgm:t>
        <a:bodyPr/>
        <a:lstStyle/>
        <a:p>
          <a:r>
            <a:rPr lang="en-US" dirty="0"/>
            <a:t>TensorFlow Lite Convertor</a:t>
          </a:r>
        </a:p>
      </dgm:t>
    </dgm:pt>
    <dgm:pt modelId="{89E5C064-A722-DC49-A36B-64C31EEECA5C}" type="parTrans" cxnId="{D8996898-152C-A74F-918F-B235F9A9CBCB}">
      <dgm:prSet/>
      <dgm:spPr/>
      <dgm:t>
        <a:bodyPr/>
        <a:lstStyle/>
        <a:p>
          <a:endParaRPr lang="en-US"/>
        </a:p>
      </dgm:t>
    </dgm:pt>
    <dgm:pt modelId="{97D45A67-AB59-5244-9A86-B38ACD465F55}" type="sibTrans" cxnId="{D8996898-152C-A74F-918F-B235F9A9CBCB}">
      <dgm:prSet/>
      <dgm:spPr/>
      <dgm:t>
        <a:bodyPr/>
        <a:lstStyle/>
        <a:p>
          <a:endParaRPr lang="en-US"/>
        </a:p>
      </dgm:t>
    </dgm:pt>
    <dgm:pt modelId="{D2498C1B-60B2-9143-A838-EF5FD445B2BD}">
      <dgm:prSet phldrT="[Text]"/>
      <dgm:spPr/>
      <dgm:t>
        <a:bodyPr/>
        <a:lstStyle/>
        <a:p>
          <a:r>
            <a:rPr lang="en-US" dirty="0"/>
            <a:t>TensorFlow Lite Model File (.</a:t>
          </a:r>
          <a:r>
            <a:rPr lang="en-US" dirty="0" err="1"/>
            <a:t>tflite</a:t>
          </a:r>
          <a:r>
            <a:rPr lang="en-US" dirty="0"/>
            <a:t>)</a:t>
          </a:r>
        </a:p>
      </dgm:t>
    </dgm:pt>
    <dgm:pt modelId="{5234A349-FC90-C144-A588-ABCEFEF6D9D0}" type="parTrans" cxnId="{4A9376FD-5F0C-8647-B568-45BC684B394B}">
      <dgm:prSet/>
      <dgm:spPr/>
      <dgm:t>
        <a:bodyPr/>
        <a:lstStyle/>
        <a:p>
          <a:endParaRPr lang="en-US"/>
        </a:p>
      </dgm:t>
    </dgm:pt>
    <dgm:pt modelId="{D9B6F14D-C35B-D84D-99E4-7DBEBFB9936B}" type="sibTrans" cxnId="{4A9376FD-5F0C-8647-B568-45BC684B394B}">
      <dgm:prSet/>
      <dgm:spPr/>
      <dgm:t>
        <a:bodyPr/>
        <a:lstStyle/>
        <a:p>
          <a:endParaRPr lang="en-US"/>
        </a:p>
      </dgm:t>
    </dgm:pt>
    <dgm:pt modelId="{783FAD46-0E8C-C747-A559-B2C0813CF60A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/>
            <a:t>Deploy to Mobile App (Android, iOS)</a:t>
          </a:r>
        </a:p>
        <a:p>
          <a:endParaRPr lang="en-US" dirty="0"/>
        </a:p>
      </dgm:t>
    </dgm:pt>
    <dgm:pt modelId="{D5FDD26A-8678-804E-916E-4817EF87A0E3}" type="parTrans" cxnId="{D58A50E3-3E72-DE4A-B638-53DA07F7353B}">
      <dgm:prSet/>
      <dgm:spPr/>
      <dgm:t>
        <a:bodyPr/>
        <a:lstStyle/>
        <a:p>
          <a:endParaRPr lang="en-US"/>
        </a:p>
      </dgm:t>
    </dgm:pt>
    <dgm:pt modelId="{BBF09EF4-1EC0-F442-9897-F96584A3C218}" type="sibTrans" cxnId="{D58A50E3-3E72-DE4A-B638-53DA07F7353B}">
      <dgm:prSet/>
      <dgm:spPr/>
      <dgm:t>
        <a:bodyPr/>
        <a:lstStyle/>
        <a:p>
          <a:endParaRPr lang="en-US"/>
        </a:p>
      </dgm:t>
    </dgm:pt>
    <dgm:pt modelId="{221412FD-3A54-664C-AAAA-1ABA833839F1}" type="pres">
      <dgm:prSet presAssocID="{499E7C95-396F-564A-8053-E5AA6575528B}" presName="rootnode" presStyleCnt="0">
        <dgm:presLayoutVars>
          <dgm:chMax/>
          <dgm:chPref/>
          <dgm:dir/>
          <dgm:animLvl val="lvl"/>
        </dgm:presLayoutVars>
      </dgm:prSet>
      <dgm:spPr/>
    </dgm:pt>
    <dgm:pt modelId="{86F215C5-EC70-024E-894F-C5063E010ADB}" type="pres">
      <dgm:prSet presAssocID="{5F27CC8C-B346-DB4B-90F6-7002BB7E33FE}" presName="composite" presStyleCnt="0"/>
      <dgm:spPr/>
    </dgm:pt>
    <dgm:pt modelId="{739A695A-A97A-FE41-9EF2-B2239142B4F5}" type="pres">
      <dgm:prSet presAssocID="{5F27CC8C-B346-DB4B-90F6-7002BB7E33FE}" presName="LShape" presStyleLbl="alignNode1" presStyleIdx="0" presStyleCnt="11"/>
      <dgm:spPr/>
    </dgm:pt>
    <dgm:pt modelId="{DD123561-DA1E-564B-988D-B0A2FE454F68}" type="pres">
      <dgm:prSet presAssocID="{5F27CC8C-B346-DB4B-90F6-7002BB7E33FE}" presName="ParentText" presStyleLbl="revTx" presStyleIdx="0" presStyleCnt="6">
        <dgm:presLayoutVars>
          <dgm:chMax val="0"/>
          <dgm:chPref val="0"/>
          <dgm:bulletEnabled val="1"/>
        </dgm:presLayoutVars>
      </dgm:prSet>
      <dgm:spPr/>
    </dgm:pt>
    <dgm:pt modelId="{C5512CBB-0CE7-F14F-A721-273F43EF9266}" type="pres">
      <dgm:prSet presAssocID="{5F27CC8C-B346-DB4B-90F6-7002BB7E33FE}" presName="Triangle" presStyleLbl="alignNode1" presStyleIdx="1" presStyleCnt="11"/>
      <dgm:spPr/>
    </dgm:pt>
    <dgm:pt modelId="{0FC3A28B-E602-644D-8AD0-849CA261FC0B}" type="pres">
      <dgm:prSet presAssocID="{AAF41305-3091-6844-933D-4559B053B142}" presName="sibTrans" presStyleCnt="0"/>
      <dgm:spPr/>
    </dgm:pt>
    <dgm:pt modelId="{C720B131-CBCE-1649-8E34-8FF56B9A6A17}" type="pres">
      <dgm:prSet presAssocID="{AAF41305-3091-6844-933D-4559B053B142}" presName="space" presStyleCnt="0"/>
      <dgm:spPr/>
    </dgm:pt>
    <dgm:pt modelId="{C0962308-7CA6-E049-B58E-3E82F391F70B}" type="pres">
      <dgm:prSet presAssocID="{0B6A217E-FA06-ED49-8CCE-0EDF2C3F2CF3}" presName="composite" presStyleCnt="0"/>
      <dgm:spPr/>
    </dgm:pt>
    <dgm:pt modelId="{730B34DD-230A-5C4B-B124-F4DD186E0834}" type="pres">
      <dgm:prSet presAssocID="{0B6A217E-FA06-ED49-8CCE-0EDF2C3F2CF3}" presName="LShape" presStyleLbl="alignNode1" presStyleIdx="2" presStyleCnt="11"/>
      <dgm:spPr/>
    </dgm:pt>
    <dgm:pt modelId="{773FC964-5C12-8C46-82C0-D469C11AE72B}" type="pres">
      <dgm:prSet presAssocID="{0B6A217E-FA06-ED49-8CCE-0EDF2C3F2CF3}" presName="ParentText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5147FE9A-D1DC-2E48-8018-28758D80D10D}" type="pres">
      <dgm:prSet presAssocID="{0B6A217E-FA06-ED49-8CCE-0EDF2C3F2CF3}" presName="Triangle" presStyleLbl="alignNode1" presStyleIdx="3" presStyleCnt="11"/>
      <dgm:spPr/>
    </dgm:pt>
    <dgm:pt modelId="{07353CFC-59BF-9841-80CD-FB8CC1C0AECA}" type="pres">
      <dgm:prSet presAssocID="{20E531E1-EA95-6647-A6E1-D167E838AF11}" presName="sibTrans" presStyleCnt="0"/>
      <dgm:spPr/>
    </dgm:pt>
    <dgm:pt modelId="{7F049792-337F-724E-8E1F-B920EB2E9D88}" type="pres">
      <dgm:prSet presAssocID="{20E531E1-EA95-6647-A6E1-D167E838AF11}" presName="space" presStyleCnt="0"/>
      <dgm:spPr/>
    </dgm:pt>
    <dgm:pt modelId="{9EEDB7CC-BBF9-E246-920D-104590203B27}" type="pres">
      <dgm:prSet presAssocID="{44016202-2AEA-0843-924E-9193037B181B}" presName="composite" presStyleCnt="0"/>
      <dgm:spPr/>
    </dgm:pt>
    <dgm:pt modelId="{7DBFE11B-E214-C146-829A-F8A01918E4FE}" type="pres">
      <dgm:prSet presAssocID="{44016202-2AEA-0843-924E-9193037B181B}" presName="LShape" presStyleLbl="alignNode1" presStyleIdx="4" presStyleCnt="11"/>
      <dgm:spPr/>
    </dgm:pt>
    <dgm:pt modelId="{E67A419D-5A00-0E46-8025-1AF5EA83579B}" type="pres">
      <dgm:prSet presAssocID="{44016202-2AEA-0843-924E-9193037B181B}" presName="ParentText" presStyleLbl="revTx" presStyleIdx="2" presStyleCnt="6">
        <dgm:presLayoutVars>
          <dgm:chMax val="0"/>
          <dgm:chPref val="0"/>
          <dgm:bulletEnabled val="1"/>
        </dgm:presLayoutVars>
      </dgm:prSet>
      <dgm:spPr/>
    </dgm:pt>
    <dgm:pt modelId="{E85272B0-6374-F345-81A1-C514FDBA1B76}" type="pres">
      <dgm:prSet presAssocID="{44016202-2AEA-0843-924E-9193037B181B}" presName="Triangle" presStyleLbl="alignNode1" presStyleIdx="5" presStyleCnt="11"/>
      <dgm:spPr/>
    </dgm:pt>
    <dgm:pt modelId="{90FD7956-AECD-A14B-8091-C429DD9C9B27}" type="pres">
      <dgm:prSet presAssocID="{97D45A67-AB59-5244-9A86-B38ACD465F55}" presName="sibTrans" presStyleCnt="0"/>
      <dgm:spPr/>
    </dgm:pt>
    <dgm:pt modelId="{8BA824B5-51A0-C44F-8C60-D7C2CC7C1EF0}" type="pres">
      <dgm:prSet presAssocID="{97D45A67-AB59-5244-9A86-B38ACD465F55}" presName="space" presStyleCnt="0"/>
      <dgm:spPr/>
    </dgm:pt>
    <dgm:pt modelId="{1E52B488-221B-2D46-9B06-B07681068564}" type="pres">
      <dgm:prSet presAssocID="{D2498C1B-60B2-9143-A838-EF5FD445B2BD}" presName="composite" presStyleCnt="0"/>
      <dgm:spPr/>
    </dgm:pt>
    <dgm:pt modelId="{F13B46ED-94EB-A446-AB42-FD1A7FAC1AE8}" type="pres">
      <dgm:prSet presAssocID="{D2498C1B-60B2-9143-A838-EF5FD445B2BD}" presName="LShape" presStyleLbl="alignNode1" presStyleIdx="6" presStyleCnt="11"/>
      <dgm:spPr/>
    </dgm:pt>
    <dgm:pt modelId="{DCD997A3-79F5-D443-8898-E9A8B2CADBB5}" type="pres">
      <dgm:prSet presAssocID="{D2498C1B-60B2-9143-A838-EF5FD445B2BD}" presName="ParentText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C69A6F3E-E784-354A-8D63-183FEC5CC744}" type="pres">
      <dgm:prSet presAssocID="{D2498C1B-60B2-9143-A838-EF5FD445B2BD}" presName="Triangle" presStyleLbl="alignNode1" presStyleIdx="7" presStyleCnt="11"/>
      <dgm:spPr/>
    </dgm:pt>
    <dgm:pt modelId="{B5556305-284A-724C-BB84-C9DE398C9B4D}" type="pres">
      <dgm:prSet presAssocID="{D9B6F14D-C35B-D84D-99E4-7DBEBFB9936B}" presName="sibTrans" presStyleCnt="0"/>
      <dgm:spPr/>
    </dgm:pt>
    <dgm:pt modelId="{8BF7FD5C-8024-424D-88CA-A528C260D0DE}" type="pres">
      <dgm:prSet presAssocID="{D9B6F14D-C35B-D84D-99E4-7DBEBFB9936B}" presName="space" presStyleCnt="0"/>
      <dgm:spPr/>
    </dgm:pt>
    <dgm:pt modelId="{4AFD5176-FA42-3340-A2C3-DBBF1E3C4C19}" type="pres">
      <dgm:prSet presAssocID="{783FAD46-0E8C-C747-A559-B2C0813CF60A}" presName="composite" presStyleCnt="0"/>
      <dgm:spPr/>
    </dgm:pt>
    <dgm:pt modelId="{A7279B58-A024-714E-8600-4283AD11A11C}" type="pres">
      <dgm:prSet presAssocID="{783FAD46-0E8C-C747-A559-B2C0813CF60A}" presName="LShape" presStyleLbl="alignNode1" presStyleIdx="8" presStyleCnt="11"/>
      <dgm:spPr/>
    </dgm:pt>
    <dgm:pt modelId="{42A88A5C-4A9A-2746-8182-60A71071AEED}" type="pres">
      <dgm:prSet presAssocID="{783FAD46-0E8C-C747-A559-B2C0813CF60A}" presName="ParentText" presStyleLbl="revTx" presStyleIdx="4" presStyleCnt="6">
        <dgm:presLayoutVars>
          <dgm:chMax val="0"/>
          <dgm:chPref val="0"/>
          <dgm:bulletEnabled val="1"/>
        </dgm:presLayoutVars>
      </dgm:prSet>
      <dgm:spPr/>
    </dgm:pt>
    <dgm:pt modelId="{472245DF-C653-C14D-811B-FC3738267B1D}" type="pres">
      <dgm:prSet presAssocID="{783FAD46-0E8C-C747-A559-B2C0813CF60A}" presName="Triangle" presStyleLbl="alignNode1" presStyleIdx="9" presStyleCnt="11"/>
      <dgm:spPr/>
    </dgm:pt>
    <dgm:pt modelId="{33DCD6D7-0DF3-2B4E-AEBD-5B1126960118}" type="pres">
      <dgm:prSet presAssocID="{BBF09EF4-1EC0-F442-9897-F96584A3C218}" presName="sibTrans" presStyleCnt="0"/>
      <dgm:spPr/>
    </dgm:pt>
    <dgm:pt modelId="{18659E30-1DE8-BE4C-A76B-E0F0F2B0D3D7}" type="pres">
      <dgm:prSet presAssocID="{BBF09EF4-1EC0-F442-9897-F96584A3C218}" presName="space" presStyleCnt="0"/>
      <dgm:spPr/>
    </dgm:pt>
    <dgm:pt modelId="{4CFFA23A-66BB-FE46-AE3D-02887619DE85}" type="pres">
      <dgm:prSet presAssocID="{D87F93A4-0064-8E4D-8173-88DA3736597C}" presName="composite" presStyleCnt="0"/>
      <dgm:spPr/>
    </dgm:pt>
    <dgm:pt modelId="{E0DB37F1-3195-5F4B-B9E5-93B3246EF659}" type="pres">
      <dgm:prSet presAssocID="{D87F93A4-0064-8E4D-8173-88DA3736597C}" presName="LShape" presStyleLbl="alignNode1" presStyleIdx="10" presStyleCnt="11"/>
      <dgm:spPr/>
    </dgm:pt>
    <dgm:pt modelId="{1A7C9E45-4659-1148-BFAD-E5D60B228A0D}" type="pres">
      <dgm:prSet presAssocID="{D87F93A4-0064-8E4D-8173-88DA3736597C}" presName="ParentText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55DB701E-86CF-D142-92BA-033BC8A03CEE}" srcId="{499E7C95-396F-564A-8053-E5AA6575528B}" destId="{D87F93A4-0064-8E4D-8173-88DA3736597C}" srcOrd="5" destOrd="0" parTransId="{62C0DD0E-C59D-934C-8A4C-DDF8919FD58F}" sibTransId="{C14C4E34-353A-5F43-A6C1-60857F007F32}"/>
    <dgm:cxn modelId="{315E9927-6A41-D044-9DE9-E32252DCB8D0}" type="presOf" srcId="{D87F93A4-0064-8E4D-8173-88DA3736597C}" destId="{1A7C9E45-4659-1148-BFAD-E5D60B228A0D}" srcOrd="0" destOrd="0" presId="urn:microsoft.com/office/officeart/2009/3/layout/StepUpProcess"/>
    <dgm:cxn modelId="{166A9565-1587-8D49-B9D2-78993AE92A78}" srcId="{499E7C95-396F-564A-8053-E5AA6575528B}" destId="{0B6A217E-FA06-ED49-8CCE-0EDF2C3F2CF3}" srcOrd="1" destOrd="0" parTransId="{92EC8619-2C90-F541-B036-A9671C64D272}" sibTransId="{20E531E1-EA95-6647-A6E1-D167E838AF11}"/>
    <dgm:cxn modelId="{62527167-5BF3-7745-B90C-9F1BA697ACDA}" srcId="{499E7C95-396F-564A-8053-E5AA6575528B}" destId="{5F27CC8C-B346-DB4B-90F6-7002BB7E33FE}" srcOrd="0" destOrd="0" parTransId="{4AC5D705-9B11-BB47-B653-2CFDF3532482}" sibTransId="{AAF41305-3091-6844-933D-4559B053B142}"/>
    <dgm:cxn modelId="{806AE376-CCC6-6440-8F7F-D5CD2D0461AE}" type="presOf" srcId="{499E7C95-396F-564A-8053-E5AA6575528B}" destId="{221412FD-3A54-664C-AAAA-1ABA833839F1}" srcOrd="0" destOrd="0" presId="urn:microsoft.com/office/officeart/2009/3/layout/StepUpProcess"/>
    <dgm:cxn modelId="{2B1AA48C-1473-7A4D-9C07-7568655B77B4}" type="presOf" srcId="{5F27CC8C-B346-DB4B-90F6-7002BB7E33FE}" destId="{DD123561-DA1E-564B-988D-B0A2FE454F68}" srcOrd="0" destOrd="0" presId="urn:microsoft.com/office/officeart/2009/3/layout/StepUpProcess"/>
    <dgm:cxn modelId="{D8996898-152C-A74F-918F-B235F9A9CBCB}" srcId="{499E7C95-396F-564A-8053-E5AA6575528B}" destId="{44016202-2AEA-0843-924E-9193037B181B}" srcOrd="2" destOrd="0" parTransId="{89E5C064-A722-DC49-A36B-64C31EEECA5C}" sibTransId="{97D45A67-AB59-5244-9A86-B38ACD465F55}"/>
    <dgm:cxn modelId="{4D9D529B-44D7-9B4F-9ED8-46FE34FAC3CE}" type="presOf" srcId="{783FAD46-0E8C-C747-A559-B2C0813CF60A}" destId="{42A88A5C-4A9A-2746-8182-60A71071AEED}" srcOrd="0" destOrd="0" presId="urn:microsoft.com/office/officeart/2009/3/layout/StepUpProcess"/>
    <dgm:cxn modelId="{710D7E9B-CB7A-8C49-8AE3-45051A3C30A7}" type="presOf" srcId="{0B6A217E-FA06-ED49-8CCE-0EDF2C3F2CF3}" destId="{773FC964-5C12-8C46-82C0-D469C11AE72B}" srcOrd="0" destOrd="0" presId="urn:microsoft.com/office/officeart/2009/3/layout/StepUpProcess"/>
    <dgm:cxn modelId="{EFE77EA3-597E-4944-A9BC-8B3B75448603}" type="presOf" srcId="{44016202-2AEA-0843-924E-9193037B181B}" destId="{E67A419D-5A00-0E46-8025-1AF5EA83579B}" srcOrd="0" destOrd="0" presId="urn:microsoft.com/office/officeart/2009/3/layout/StepUpProcess"/>
    <dgm:cxn modelId="{D58A50E3-3E72-DE4A-B638-53DA07F7353B}" srcId="{499E7C95-396F-564A-8053-E5AA6575528B}" destId="{783FAD46-0E8C-C747-A559-B2C0813CF60A}" srcOrd="4" destOrd="0" parTransId="{D5FDD26A-8678-804E-916E-4817EF87A0E3}" sibTransId="{BBF09EF4-1EC0-F442-9897-F96584A3C218}"/>
    <dgm:cxn modelId="{DBBA88F1-8025-C941-84B5-94EECB1FC3C6}" type="presOf" srcId="{D2498C1B-60B2-9143-A838-EF5FD445B2BD}" destId="{DCD997A3-79F5-D443-8898-E9A8B2CADBB5}" srcOrd="0" destOrd="0" presId="urn:microsoft.com/office/officeart/2009/3/layout/StepUpProcess"/>
    <dgm:cxn modelId="{4A9376FD-5F0C-8647-B568-45BC684B394B}" srcId="{499E7C95-396F-564A-8053-E5AA6575528B}" destId="{D2498C1B-60B2-9143-A838-EF5FD445B2BD}" srcOrd="3" destOrd="0" parTransId="{5234A349-FC90-C144-A588-ABCEFEF6D9D0}" sibTransId="{D9B6F14D-C35B-D84D-99E4-7DBEBFB9936B}"/>
    <dgm:cxn modelId="{44229E7C-E363-2D4C-B4E7-1C520FF42918}" type="presParOf" srcId="{221412FD-3A54-664C-AAAA-1ABA833839F1}" destId="{86F215C5-EC70-024E-894F-C5063E010ADB}" srcOrd="0" destOrd="0" presId="urn:microsoft.com/office/officeart/2009/3/layout/StepUpProcess"/>
    <dgm:cxn modelId="{68CA6E33-8F09-B045-8555-89C20A75BCDC}" type="presParOf" srcId="{86F215C5-EC70-024E-894F-C5063E010ADB}" destId="{739A695A-A97A-FE41-9EF2-B2239142B4F5}" srcOrd="0" destOrd="0" presId="urn:microsoft.com/office/officeart/2009/3/layout/StepUpProcess"/>
    <dgm:cxn modelId="{9BD4786B-84A6-5442-ADC9-37F97DBD7C9D}" type="presParOf" srcId="{86F215C5-EC70-024E-894F-C5063E010ADB}" destId="{DD123561-DA1E-564B-988D-B0A2FE454F68}" srcOrd="1" destOrd="0" presId="urn:microsoft.com/office/officeart/2009/3/layout/StepUpProcess"/>
    <dgm:cxn modelId="{2A289D4E-21FF-5946-B003-E5F46D0F95BE}" type="presParOf" srcId="{86F215C5-EC70-024E-894F-C5063E010ADB}" destId="{C5512CBB-0CE7-F14F-A721-273F43EF9266}" srcOrd="2" destOrd="0" presId="urn:microsoft.com/office/officeart/2009/3/layout/StepUpProcess"/>
    <dgm:cxn modelId="{D79EA88C-0F06-2347-AC5E-35A7830A0AAD}" type="presParOf" srcId="{221412FD-3A54-664C-AAAA-1ABA833839F1}" destId="{0FC3A28B-E602-644D-8AD0-849CA261FC0B}" srcOrd="1" destOrd="0" presId="urn:microsoft.com/office/officeart/2009/3/layout/StepUpProcess"/>
    <dgm:cxn modelId="{DBBB1F64-3242-AB41-9176-9676BBA6F65F}" type="presParOf" srcId="{0FC3A28B-E602-644D-8AD0-849CA261FC0B}" destId="{C720B131-CBCE-1649-8E34-8FF56B9A6A17}" srcOrd="0" destOrd="0" presId="urn:microsoft.com/office/officeart/2009/3/layout/StepUpProcess"/>
    <dgm:cxn modelId="{5A5988BD-EAE4-CD4B-B410-EF795B9BCD58}" type="presParOf" srcId="{221412FD-3A54-664C-AAAA-1ABA833839F1}" destId="{C0962308-7CA6-E049-B58E-3E82F391F70B}" srcOrd="2" destOrd="0" presId="urn:microsoft.com/office/officeart/2009/3/layout/StepUpProcess"/>
    <dgm:cxn modelId="{3FE29B45-C3AB-5247-BBE4-9C2143504A5A}" type="presParOf" srcId="{C0962308-7CA6-E049-B58E-3E82F391F70B}" destId="{730B34DD-230A-5C4B-B124-F4DD186E0834}" srcOrd="0" destOrd="0" presId="urn:microsoft.com/office/officeart/2009/3/layout/StepUpProcess"/>
    <dgm:cxn modelId="{4F8BA060-F25E-0A48-9A3A-CEAA83796A96}" type="presParOf" srcId="{C0962308-7CA6-E049-B58E-3E82F391F70B}" destId="{773FC964-5C12-8C46-82C0-D469C11AE72B}" srcOrd="1" destOrd="0" presId="urn:microsoft.com/office/officeart/2009/3/layout/StepUpProcess"/>
    <dgm:cxn modelId="{6B73547B-693D-8A45-9BD4-B35AF72E2EBB}" type="presParOf" srcId="{C0962308-7CA6-E049-B58E-3E82F391F70B}" destId="{5147FE9A-D1DC-2E48-8018-28758D80D10D}" srcOrd="2" destOrd="0" presId="urn:microsoft.com/office/officeart/2009/3/layout/StepUpProcess"/>
    <dgm:cxn modelId="{A930B1D7-76ED-6E40-B585-23E25031E1D8}" type="presParOf" srcId="{221412FD-3A54-664C-AAAA-1ABA833839F1}" destId="{07353CFC-59BF-9841-80CD-FB8CC1C0AECA}" srcOrd="3" destOrd="0" presId="urn:microsoft.com/office/officeart/2009/3/layout/StepUpProcess"/>
    <dgm:cxn modelId="{9CDD8CA4-FB37-7942-80C5-688CEB4029ED}" type="presParOf" srcId="{07353CFC-59BF-9841-80CD-FB8CC1C0AECA}" destId="{7F049792-337F-724E-8E1F-B920EB2E9D88}" srcOrd="0" destOrd="0" presId="urn:microsoft.com/office/officeart/2009/3/layout/StepUpProcess"/>
    <dgm:cxn modelId="{54653553-CCFE-4847-8691-F591A1556560}" type="presParOf" srcId="{221412FD-3A54-664C-AAAA-1ABA833839F1}" destId="{9EEDB7CC-BBF9-E246-920D-104590203B27}" srcOrd="4" destOrd="0" presId="urn:microsoft.com/office/officeart/2009/3/layout/StepUpProcess"/>
    <dgm:cxn modelId="{2EBB2285-3E0E-614E-AD93-50DD42B58581}" type="presParOf" srcId="{9EEDB7CC-BBF9-E246-920D-104590203B27}" destId="{7DBFE11B-E214-C146-829A-F8A01918E4FE}" srcOrd="0" destOrd="0" presId="urn:microsoft.com/office/officeart/2009/3/layout/StepUpProcess"/>
    <dgm:cxn modelId="{AD899B82-6A05-7E40-B6B5-FF915058C2C1}" type="presParOf" srcId="{9EEDB7CC-BBF9-E246-920D-104590203B27}" destId="{E67A419D-5A00-0E46-8025-1AF5EA83579B}" srcOrd="1" destOrd="0" presId="urn:microsoft.com/office/officeart/2009/3/layout/StepUpProcess"/>
    <dgm:cxn modelId="{20E38BEE-E592-FD40-BCE7-2529347F4C82}" type="presParOf" srcId="{9EEDB7CC-BBF9-E246-920D-104590203B27}" destId="{E85272B0-6374-F345-81A1-C514FDBA1B76}" srcOrd="2" destOrd="0" presId="urn:microsoft.com/office/officeart/2009/3/layout/StepUpProcess"/>
    <dgm:cxn modelId="{AE416BAB-00FE-8743-9D05-0C2743B9101A}" type="presParOf" srcId="{221412FD-3A54-664C-AAAA-1ABA833839F1}" destId="{90FD7956-AECD-A14B-8091-C429DD9C9B27}" srcOrd="5" destOrd="0" presId="urn:microsoft.com/office/officeart/2009/3/layout/StepUpProcess"/>
    <dgm:cxn modelId="{F1B2E2A9-7948-7548-AB75-A690803608D7}" type="presParOf" srcId="{90FD7956-AECD-A14B-8091-C429DD9C9B27}" destId="{8BA824B5-51A0-C44F-8C60-D7C2CC7C1EF0}" srcOrd="0" destOrd="0" presId="urn:microsoft.com/office/officeart/2009/3/layout/StepUpProcess"/>
    <dgm:cxn modelId="{3E23E6E4-2D14-B04A-89C0-797E38C27D5D}" type="presParOf" srcId="{221412FD-3A54-664C-AAAA-1ABA833839F1}" destId="{1E52B488-221B-2D46-9B06-B07681068564}" srcOrd="6" destOrd="0" presId="urn:microsoft.com/office/officeart/2009/3/layout/StepUpProcess"/>
    <dgm:cxn modelId="{3D24ADFC-97F6-0649-B3F6-CD5AA16BFEA7}" type="presParOf" srcId="{1E52B488-221B-2D46-9B06-B07681068564}" destId="{F13B46ED-94EB-A446-AB42-FD1A7FAC1AE8}" srcOrd="0" destOrd="0" presId="urn:microsoft.com/office/officeart/2009/3/layout/StepUpProcess"/>
    <dgm:cxn modelId="{12438283-B3DD-634E-BED5-D4507A2C8DF1}" type="presParOf" srcId="{1E52B488-221B-2D46-9B06-B07681068564}" destId="{DCD997A3-79F5-D443-8898-E9A8B2CADBB5}" srcOrd="1" destOrd="0" presId="urn:microsoft.com/office/officeart/2009/3/layout/StepUpProcess"/>
    <dgm:cxn modelId="{DBE2A23C-77F4-884C-9091-9F6E95719294}" type="presParOf" srcId="{1E52B488-221B-2D46-9B06-B07681068564}" destId="{C69A6F3E-E784-354A-8D63-183FEC5CC744}" srcOrd="2" destOrd="0" presId="urn:microsoft.com/office/officeart/2009/3/layout/StepUpProcess"/>
    <dgm:cxn modelId="{B45C1C8C-7982-F243-8519-89CCFCD7054E}" type="presParOf" srcId="{221412FD-3A54-664C-AAAA-1ABA833839F1}" destId="{B5556305-284A-724C-BB84-C9DE398C9B4D}" srcOrd="7" destOrd="0" presId="urn:microsoft.com/office/officeart/2009/3/layout/StepUpProcess"/>
    <dgm:cxn modelId="{F6633E9A-5B83-5D42-B4DF-411A6B7F8C6F}" type="presParOf" srcId="{B5556305-284A-724C-BB84-C9DE398C9B4D}" destId="{8BF7FD5C-8024-424D-88CA-A528C260D0DE}" srcOrd="0" destOrd="0" presId="urn:microsoft.com/office/officeart/2009/3/layout/StepUpProcess"/>
    <dgm:cxn modelId="{EE806AF3-61F9-5D4B-9008-D086BE5E30AF}" type="presParOf" srcId="{221412FD-3A54-664C-AAAA-1ABA833839F1}" destId="{4AFD5176-FA42-3340-A2C3-DBBF1E3C4C19}" srcOrd="8" destOrd="0" presId="urn:microsoft.com/office/officeart/2009/3/layout/StepUpProcess"/>
    <dgm:cxn modelId="{F3B08BE7-3729-7447-9584-7460476E314B}" type="presParOf" srcId="{4AFD5176-FA42-3340-A2C3-DBBF1E3C4C19}" destId="{A7279B58-A024-714E-8600-4283AD11A11C}" srcOrd="0" destOrd="0" presId="urn:microsoft.com/office/officeart/2009/3/layout/StepUpProcess"/>
    <dgm:cxn modelId="{5CA8B974-28A4-B24F-9464-19E4DCD29D41}" type="presParOf" srcId="{4AFD5176-FA42-3340-A2C3-DBBF1E3C4C19}" destId="{42A88A5C-4A9A-2746-8182-60A71071AEED}" srcOrd="1" destOrd="0" presId="urn:microsoft.com/office/officeart/2009/3/layout/StepUpProcess"/>
    <dgm:cxn modelId="{5ABF3AFF-9A68-844F-AA79-4DD3234BC9A5}" type="presParOf" srcId="{4AFD5176-FA42-3340-A2C3-DBBF1E3C4C19}" destId="{472245DF-C653-C14D-811B-FC3738267B1D}" srcOrd="2" destOrd="0" presId="urn:microsoft.com/office/officeart/2009/3/layout/StepUpProcess"/>
    <dgm:cxn modelId="{4BAB8E00-E597-CF4A-8298-7D3885A8A042}" type="presParOf" srcId="{221412FD-3A54-664C-AAAA-1ABA833839F1}" destId="{33DCD6D7-0DF3-2B4E-AEBD-5B1126960118}" srcOrd="9" destOrd="0" presId="urn:microsoft.com/office/officeart/2009/3/layout/StepUpProcess"/>
    <dgm:cxn modelId="{FFA656F4-316C-F84D-AE3B-0C4107CBF08E}" type="presParOf" srcId="{33DCD6D7-0DF3-2B4E-AEBD-5B1126960118}" destId="{18659E30-1DE8-BE4C-A76B-E0F0F2B0D3D7}" srcOrd="0" destOrd="0" presId="urn:microsoft.com/office/officeart/2009/3/layout/StepUpProcess"/>
    <dgm:cxn modelId="{3CDCB750-4AE0-6549-8F01-761208813931}" type="presParOf" srcId="{221412FD-3A54-664C-AAAA-1ABA833839F1}" destId="{4CFFA23A-66BB-FE46-AE3D-02887619DE85}" srcOrd="10" destOrd="0" presId="urn:microsoft.com/office/officeart/2009/3/layout/StepUpProcess"/>
    <dgm:cxn modelId="{C8D08B39-15E3-374D-93B6-F43CCB9FBE94}" type="presParOf" srcId="{4CFFA23A-66BB-FE46-AE3D-02887619DE85}" destId="{E0DB37F1-3195-5F4B-B9E5-93B3246EF659}" srcOrd="0" destOrd="0" presId="urn:microsoft.com/office/officeart/2009/3/layout/StepUpProcess"/>
    <dgm:cxn modelId="{1C88E87E-5782-B947-B263-3F6E7E1ED3F1}" type="presParOf" srcId="{4CFFA23A-66BB-FE46-AE3D-02887619DE85}" destId="{1A7C9E45-4659-1148-BFAD-E5D60B228A0D}" srcOrd="1" destOrd="0" presId="urn:microsoft.com/office/officeart/2009/3/layout/StepUp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9A695A-A97A-FE41-9EF2-B2239142B4F5}">
      <dsp:nvSpPr>
        <dsp:cNvPr id="0" name=""/>
        <dsp:cNvSpPr/>
      </dsp:nvSpPr>
      <dsp:spPr>
        <a:xfrm rot="5400000">
          <a:off x="295614" y="291113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123561-DA1E-564B-988D-B0A2FE454F68}">
      <dsp:nvSpPr>
        <dsp:cNvPr id="0" name=""/>
        <dsp:cNvSpPr/>
      </dsp:nvSpPr>
      <dsp:spPr>
        <a:xfrm>
          <a:off x="150459" y="3343465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Train Model on Server</a:t>
          </a:r>
        </a:p>
      </dsp:txBody>
      <dsp:txXfrm>
        <a:off x="150459" y="3343465"/>
        <a:ext cx="1306326" cy="1145071"/>
      </dsp:txXfrm>
    </dsp:sp>
    <dsp:sp modelId="{C5512CBB-0CE7-F14F-A721-273F43EF9266}">
      <dsp:nvSpPr>
        <dsp:cNvPr id="0" name=""/>
        <dsp:cNvSpPr/>
      </dsp:nvSpPr>
      <dsp:spPr>
        <a:xfrm>
          <a:off x="1210309" y="280460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71245"/>
            <a:satOff val="-166"/>
            <a:lumOff val="647"/>
            <a:alphaOff val="0"/>
          </a:schemeClr>
        </a:solidFill>
        <a:ln w="19050" cap="rnd" cmpd="sng" algn="ctr">
          <a:solidFill>
            <a:schemeClr val="accent2">
              <a:hueOff val="-271245"/>
              <a:satOff val="-166"/>
              <a:lumOff val="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0B34DD-230A-5C4B-B124-F4DD186E0834}">
      <dsp:nvSpPr>
        <dsp:cNvPr id="0" name=""/>
        <dsp:cNvSpPr/>
      </dsp:nvSpPr>
      <dsp:spPr>
        <a:xfrm rot="5400000">
          <a:off x="1894813" y="251541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542490"/>
            <a:satOff val="-331"/>
            <a:lumOff val="1294"/>
            <a:alphaOff val="0"/>
          </a:schemeClr>
        </a:solidFill>
        <a:ln w="19050" cap="rnd" cmpd="sng" algn="ctr">
          <a:solidFill>
            <a:schemeClr val="accent2">
              <a:hueOff val="-542490"/>
              <a:satOff val="-331"/>
              <a:lumOff val="1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3FC964-5C12-8C46-82C0-D469C11AE72B}">
      <dsp:nvSpPr>
        <dsp:cNvPr id="0" name=""/>
        <dsp:cNvSpPr/>
      </dsp:nvSpPr>
      <dsp:spPr>
        <a:xfrm>
          <a:off x="1749658" y="2947742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Re-Train the model for your Use Case</a:t>
          </a:r>
        </a:p>
      </dsp:txBody>
      <dsp:txXfrm>
        <a:off x="1749658" y="2947742"/>
        <a:ext cx="1306326" cy="1145071"/>
      </dsp:txXfrm>
    </dsp:sp>
    <dsp:sp modelId="{5147FE9A-D1DC-2E48-8018-28758D80D10D}">
      <dsp:nvSpPr>
        <dsp:cNvPr id="0" name=""/>
        <dsp:cNvSpPr/>
      </dsp:nvSpPr>
      <dsp:spPr>
        <a:xfrm>
          <a:off x="2809508" y="240888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813735"/>
            <a:satOff val="-497"/>
            <a:lumOff val="1941"/>
            <a:alphaOff val="0"/>
          </a:schemeClr>
        </a:solidFill>
        <a:ln w="19050" cap="rnd" cmpd="sng" algn="ctr">
          <a:solidFill>
            <a:schemeClr val="accent2">
              <a:hueOff val="-813735"/>
              <a:satOff val="-497"/>
              <a:lumOff val="1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BFE11B-E214-C146-829A-F8A01918E4FE}">
      <dsp:nvSpPr>
        <dsp:cNvPr id="0" name=""/>
        <dsp:cNvSpPr/>
      </dsp:nvSpPr>
      <dsp:spPr>
        <a:xfrm rot="5400000">
          <a:off x="3494012" y="211968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084980"/>
            <a:satOff val="-662"/>
            <a:lumOff val="2588"/>
            <a:alphaOff val="0"/>
          </a:schemeClr>
        </a:solidFill>
        <a:ln w="19050" cap="rnd" cmpd="sng" algn="ctr">
          <a:solidFill>
            <a:schemeClr val="accent2">
              <a:hueOff val="-1084980"/>
              <a:satOff val="-662"/>
              <a:lumOff val="2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7A419D-5A00-0E46-8025-1AF5EA83579B}">
      <dsp:nvSpPr>
        <dsp:cNvPr id="0" name=""/>
        <dsp:cNvSpPr/>
      </dsp:nvSpPr>
      <dsp:spPr>
        <a:xfrm>
          <a:off x="3348857" y="2552018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Convertor</a:t>
          </a:r>
        </a:p>
      </dsp:txBody>
      <dsp:txXfrm>
        <a:off x="3348857" y="2552018"/>
        <a:ext cx="1306326" cy="1145071"/>
      </dsp:txXfrm>
    </dsp:sp>
    <dsp:sp modelId="{E85272B0-6374-F345-81A1-C514FDBA1B76}">
      <dsp:nvSpPr>
        <dsp:cNvPr id="0" name=""/>
        <dsp:cNvSpPr/>
      </dsp:nvSpPr>
      <dsp:spPr>
        <a:xfrm>
          <a:off x="4408707" y="2013161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 w="19050" cap="rnd" cmpd="sng" algn="ctr">
          <a:solidFill>
            <a:schemeClr val="accent2">
              <a:hueOff val="-1356225"/>
              <a:satOff val="-828"/>
              <a:lumOff val="3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3B46ED-94EB-A446-AB42-FD1A7FAC1AE8}">
      <dsp:nvSpPr>
        <dsp:cNvPr id="0" name=""/>
        <dsp:cNvSpPr/>
      </dsp:nvSpPr>
      <dsp:spPr>
        <a:xfrm rot="5400000">
          <a:off x="5093211" y="172396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627470"/>
            <a:satOff val="-994"/>
            <a:lumOff val="3883"/>
            <a:alphaOff val="0"/>
          </a:schemeClr>
        </a:solidFill>
        <a:ln w="19050" cap="rnd" cmpd="sng" algn="ctr">
          <a:solidFill>
            <a:schemeClr val="accent2">
              <a:hueOff val="-1627470"/>
              <a:satOff val="-994"/>
              <a:lumOff val="3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997A3-79F5-D443-8898-E9A8B2CADBB5}">
      <dsp:nvSpPr>
        <dsp:cNvPr id="0" name=""/>
        <dsp:cNvSpPr/>
      </dsp:nvSpPr>
      <dsp:spPr>
        <a:xfrm>
          <a:off x="4948056" y="2156295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Model File (.</a:t>
          </a:r>
          <a:r>
            <a:rPr lang="en-US" sz="1400" kern="1200" dirty="0" err="1"/>
            <a:t>tflite</a:t>
          </a:r>
          <a:r>
            <a:rPr lang="en-US" sz="1400" kern="1200" dirty="0"/>
            <a:t>)</a:t>
          </a:r>
        </a:p>
      </dsp:txBody>
      <dsp:txXfrm>
        <a:off x="4948056" y="2156295"/>
        <a:ext cx="1306326" cy="1145071"/>
      </dsp:txXfrm>
    </dsp:sp>
    <dsp:sp modelId="{C69A6F3E-E784-354A-8D63-183FEC5CC744}">
      <dsp:nvSpPr>
        <dsp:cNvPr id="0" name=""/>
        <dsp:cNvSpPr/>
      </dsp:nvSpPr>
      <dsp:spPr>
        <a:xfrm>
          <a:off x="6007906" y="161743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898715"/>
            <a:satOff val="-1159"/>
            <a:lumOff val="4530"/>
            <a:alphaOff val="0"/>
          </a:schemeClr>
        </a:solidFill>
        <a:ln w="19050" cap="rnd" cmpd="sng" algn="ctr">
          <a:solidFill>
            <a:schemeClr val="accent2">
              <a:hueOff val="-1898715"/>
              <a:satOff val="-1159"/>
              <a:lumOff val="4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279B58-A024-714E-8600-4283AD11A11C}">
      <dsp:nvSpPr>
        <dsp:cNvPr id="0" name=""/>
        <dsp:cNvSpPr/>
      </dsp:nvSpPr>
      <dsp:spPr>
        <a:xfrm rot="5400000">
          <a:off x="6692410" y="132824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169960"/>
            <a:satOff val="-1325"/>
            <a:lumOff val="5177"/>
            <a:alphaOff val="0"/>
          </a:schemeClr>
        </a:solidFill>
        <a:ln w="19050" cap="rnd" cmpd="sng" algn="ctr">
          <a:solidFill>
            <a:schemeClr val="accent2">
              <a:hueOff val="-2169960"/>
              <a:satOff val="-1325"/>
              <a:lumOff val="5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A88A5C-4A9A-2746-8182-60A71071AEED}">
      <dsp:nvSpPr>
        <dsp:cNvPr id="0" name=""/>
        <dsp:cNvSpPr/>
      </dsp:nvSpPr>
      <dsp:spPr>
        <a:xfrm>
          <a:off x="6547255" y="1760572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Deploy to Mobile App (Android, iOS)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>
        <a:off x="6547255" y="1760572"/>
        <a:ext cx="1306326" cy="1145071"/>
      </dsp:txXfrm>
    </dsp:sp>
    <dsp:sp modelId="{472245DF-C653-C14D-811B-FC3738267B1D}">
      <dsp:nvSpPr>
        <dsp:cNvPr id="0" name=""/>
        <dsp:cNvSpPr/>
      </dsp:nvSpPr>
      <dsp:spPr>
        <a:xfrm>
          <a:off x="7607105" y="122171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441205"/>
            <a:satOff val="-1490"/>
            <a:lumOff val="5824"/>
            <a:alphaOff val="0"/>
          </a:schemeClr>
        </a:solidFill>
        <a:ln w="19050" cap="rnd" cmpd="sng" algn="ctr">
          <a:solidFill>
            <a:schemeClr val="accent2">
              <a:hueOff val="-2441205"/>
              <a:satOff val="-1490"/>
              <a:lumOff val="5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B37F1-3195-5F4B-B9E5-93B3246EF659}">
      <dsp:nvSpPr>
        <dsp:cNvPr id="0" name=""/>
        <dsp:cNvSpPr/>
      </dsp:nvSpPr>
      <dsp:spPr>
        <a:xfrm rot="5400000">
          <a:off x="8291609" y="93251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 w="19050" cap="rnd" cmpd="sng" algn="ctr">
          <a:solidFill>
            <a:schemeClr val="accent2">
              <a:hueOff val="-2712450"/>
              <a:satOff val="-1656"/>
              <a:lumOff val="64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7C9E45-4659-1148-BFAD-E5D60B228A0D}">
      <dsp:nvSpPr>
        <dsp:cNvPr id="0" name=""/>
        <dsp:cNvSpPr/>
      </dsp:nvSpPr>
      <dsp:spPr>
        <a:xfrm>
          <a:off x="8146454" y="1364848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Predict on Mobile</a:t>
          </a:r>
        </a:p>
      </dsp:txBody>
      <dsp:txXfrm>
        <a:off x="8146454" y="1364848"/>
        <a:ext cx="1306326" cy="11450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9A695A-A97A-FE41-9EF2-B2239142B4F5}">
      <dsp:nvSpPr>
        <dsp:cNvPr id="0" name=""/>
        <dsp:cNvSpPr/>
      </dsp:nvSpPr>
      <dsp:spPr>
        <a:xfrm rot="5400000">
          <a:off x="295614" y="291113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123561-DA1E-564B-988D-B0A2FE454F68}">
      <dsp:nvSpPr>
        <dsp:cNvPr id="0" name=""/>
        <dsp:cNvSpPr/>
      </dsp:nvSpPr>
      <dsp:spPr>
        <a:xfrm>
          <a:off x="150459" y="3343465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Train Model on Server</a:t>
          </a:r>
        </a:p>
      </dsp:txBody>
      <dsp:txXfrm>
        <a:off x="150459" y="3343465"/>
        <a:ext cx="1306326" cy="1145071"/>
      </dsp:txXfrm>
    </dsp:sp>
    <dsp:sp modelId="{C5512CBB-0CE7-F14F-A721-273F43EF9266}">
      <dsp:nvSpPr>
        <dsp:cNvPr id="0" name=""/>
        <dsp:cNvSpPr/>
      </dsp:nvSpPr>
      <dsp:spPr>
        <a:xfrm>
          <a:off x="1210309" y="280460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71245"/>
            <a:satOff val="-166"/>
            <a:lumOff val="647"/>
            <a:alphaOff val="0"/>
          </a:schemeClr>
        </a:solidFill>
        <a:ln w="19050" cap="rnd" cmpd="sng" algn="ctr">
          <a:solidFill>
            <a:schemeClr val="accent2">
              <a:hueOff val="-271245"/>
              <a:satOff val="-166"/>
              <a:lumOff val="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0B34DD-230A-5C4B-B124-F4DD186E0834}">
      <dsp:nvSpPr>
        <dsp:cNvPr id="0" name=""/>
        <dsp:cNvSpPr/>
      </dsp:nvSpPr>
      <dsp:spPr>
        <a:xfrm rot="5400000">
          <a:off x="1894813" y="251541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542490"/>
            <a:satOff val="-331"/>
            <a:lumOff val="1294"/>
            <a:alphaOff val="0"/>
          </a:schemeClr>
        </a:solidFill>
        <a:ln w="19050" cap="rnd" cmpd="sng" algn="ctr">
          <a:solidFill>
            <a:schemeClr val="accent2">
              <a:hueOff val="-542490"/>
              <a:satOff val="-331"/>
              <a:lumOff val="1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3FC964-5C12-8C46-82C0-D469C11AE72B}">
      <dsp:nvSpPr>
        <dsp:cNvPr id="0" name=""/>
        <dsp:cNvSpPr/>
      </dsp:nvSpPr>
      <dsp:spPr>
        <a:xfrm>
          <a:off x="1749658" y="2947742"/>
          <a:ext cx="1306326" cy="1145071"/>
        </a:xfrm>
        <a:prstGeom prst="rect">
          <a:avLst/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Re-Train the model for your Use Case</a:t>
          </a:r>
        </a:p>
      </dsp:txBody>
      <dsp:txXfrm>
        <a:off x="1749658" y="2947742"/>
        <a:ext cx="1306326" cy="1145071"/>
      </dsp:txXfrm>
    </dsp:sp>
    <dsp:sp modelId="{5147FE9A-D1DC-2E48-8018-28758D80D10D}">
      <dsp:nvSpPr>
        <dsp:cNvPr id="0" name=""/>
        <dsp:cNvSpPr/>
      </dsp:nvSpPr>
      <dsp:spPr>
        <a:xfrm>
          <a:off x="2809508" y="240888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813735"/>
            <a:satOff val="-497"/>
            <a:lumOff val="1941"/>
            <a:alphaOff val="0"/>
          </a:schemeClr>
        </a:solidFill>
        <a:ln w="19050" cap="rnd" cmpd="sng" algn="ctr">
          <a:solidFill>
            <a:schemeClr val="accent2">
              <a:hueOff val="-813735"/>
              <a:satOff val="-497"/>
              <a:lumOff val="1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BFE11B-E214-C146-829A-F8A01918E4FE}">
      <dsp:nvSpPr>
        <dsp:cNvPr id="0" name=""/>
        <dsp:cNvSpPr/>
      </dsp:nvSpPr>
      <dsp:spPr>
        <a:xfrm rot="5400000">
          <a:off x="3494012" y="211968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084980"/>
            <a:satOff val="-662"/>
            <a:lumOff val="2588"/>
            <a:alphaOff val="0"/>
          </a:schemeClr>
        </a:solidFill>
        <a:ln w="19050" cap="rnd" cmpd="sng" algn="ctr">
          <a:solidFill>
            <a:schemeClr val="accent2">
              <a:hueOff val="-1084980"/>
              <a:satOff val="-662"/>
              <a:lumOff val="2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7A419D-5A00-0E46-8025-1AF5EA83579B}">
      <dsp:nvSpPr>
        <dsp:cNvPr id="0" name=""/>
        <dsp:cNvSpPr/>
      </dsp:nvSpPr>
      <dsp:spPr>
        <a:xfrm>
          <a:off x="3348857" y="2552018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Convertor</a:t>
          </a:r>
        </a:p>
      </dsp:txBody>
      <dsp:txXfrm>
        <a:off x="3348857" y="2552018"/>
        <a:ext cx="1306326" cy="1145071"/>
      </dsp:txXfrm>
    </dsp:sp>
    <dsp:sp modelId="{E85272B0-6374-F345-81A1-C514FDBA1B76}">
      <dsp:nvSpPr>
        <dsp:cNvPr id="0" name=""/>
        <dsp:cNvSpPr/>
      </dsp:nvSpPr>
      <dsp:spPr>
        <a:xfrm>
          <a:off x="4408707" y="2013161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 w="19050" cap="rnd" cmpd="sng" algn="ctr">
          <a:solidFill>
            <a:schemeClr val="accent2">
              <a:hueOff val="-1356225"/>
              <a:satOff val="-828"/>
              <a:lumOff val="3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3B46ED-94EB-A446-AB42-FD1A7FAC1AE8}">
      <dsp:nvSpPr>
        <dsp:cNvPr id="0" name=""/>
        <dsp:cNvSpPr/>
      </dsp:nvSpPr>
      <dsp:spPr>
        <a:xfrm rot="5400000">
          <a:off x="5093211" y="172396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627470"/>
            <a:satOff val="-994"/>
            <a:lumOff val="3883"/>
            <a:alphaOff val="0"/>
          </a:schemeClr>
        </a:solidFill>
        <a:ln w="19050" cap="rnd" cmpd="sng" algn="ctr">
          <a:solidFill>
            <a:schemeClr val="accent2">
              <a:hueOff val="-1627470"/>
              <a:satOff val="-994"/>
              <a:lumOff val="3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997A3-79F5-D443-8898-E9A8B2CADBB5}">
      <dsp:nvSpPr>
        <dsp:cNvPr id="0" name=""/>
        <dsp:cNvSpPr/>
      </dsp:nvSpPr>
      <dsp:spPr>
        <a:xfrm>
          <a:off x="4948056" y="2156295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Model File (.</a:t>
          </a:r>
          <a:r>
            <a:rPr lang="en-US" sz="1400" kern="1200" dirty="0" err="1"/>
            <a:t>tflite</a:t>
          </a:r>
          <a:r>
            <a:rPr lang="en-US" sz="1400" kern="1200" dirty="0"/>
            <a:t>)</a:t>
          </a:r>
        </a:p>
      </dsp:txBody>
      <dsp:txXfrm>
        <a:off x="4948056" y="2156295"/>
        <a:ext cx="1306326" cy="1145071"/>
      </dsp:txXfrm>
    </dsp:sp>
    <dsp:sp modelId="{C69A6F3E-E784-354A-8D63-183FEC5CC744}">
      <dsp:nvSpPr>
        <dsp:cNvPr id="0" name=""/>
        <dsp:cNvSpPr/>
      </dsp:nvSpPr>
      <dsp:spPr>
        <a:xfrm>
          <a:off x="6007906" y="161743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898715"/>
            <a:satOff val="-1159"/>
            <a:lumOff val="4530"/>
            <a:alphaOff val="0"/>
          </a:schemeClr>
        </a:solidFill>
        <a:ln w="19050" cap="rnd" cmpd="sng" algn="ctr">
          <a:solidFill>
            <a:schemeClr val="accent2">
              <a:hueOff val="-1898715"/>
              <a:satOff val="-1159"/>
              <a:lumOff val="4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279B58-A024-714E-8600-4283AD11A11C}">
      <dsp:nvSpPr>
        <dsp:cNvPr id="0" name=""/>
        <dsp:cNvSpPr/>
      </dsp:nvSpPr>
      <dsp:spPr>
        <a:xfrm rot="5400000">
          <a:off x="6692410" y="132824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169960"/>
            <a:satOff val="-1325"/>
            <a:lumOff val="5177"/>
            <a:alphaOff val="0"/>
          </a:schemeClr>
        </a:solidFill>
        <a:ln w="19050" cap="rnd" cmpd="sng" algn="ctr">
          <a:solidFill>
            <a:schemeClr val="accent2">
              <a:hueOff val="-2169960"/>
              <a:satOff val="-1325"/>
              <a:lumOff val="5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A88A5C-4A9A-2746-8182-60A71071AEED}">
      <dsp:nvSpPr>
        <dsp:cNvPr id="0" name=""/>
        <dsp:cNvSpPr/>
      </dsp:nvSpPr>
      <dsp:spPr>
        <a:xfrm>
          <a:off x="6547255" y="1760572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Deploy to Mobile App (Android, iOS)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>
        <a:off x="6547255" y="1760572"/>
        <a:ext cx="1306326" cy="1145071"/>
      </dsp:txXfrm>
    </dsp:sp>
    <dsp:sp modelId="{472245DF-C653-C14D-811B-FC3738267B1D}">
      <dsp:nvSpPr>
        <dsp:cNvPr id="0" name=""/>
        <dsp:cNvSpPr/>
      </dsp:nvSpPr>
      <dsp:spPr>
        <a:xfrm>
          <a:off x="7607105" y="122171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441205"/>
            <a:satOff val="-1490"/>
            <a:lumOff val="5824"/>
            <a:alphaOff val="0"/>
          </a:schemeClr>
        </a:solidFill>
        <a:ln w="19050" cap="rnd" cmpd="sng" algn="ctr">
          <a:solidFill>
            <a:schemeClr val="accent2">
              <a:hueOff val="-2441205"/>
              <a:satOff val="-1490"/>
              <a:lumOff val="5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B37F1-3195-5F4B-B9E5-93B3246EF659}">
      <dsp:nvSpPr>
        <dsp:cNvPr id="0" name=""/>
        <dsp:cNvSpPr/>
      </dsp:nvSpPr>
      <dsp:spPr>
        <a:xfrm rot="5400000">
          <a:off x="8291609" y="93251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 w="19050" cap="rnd" cmpd="sng" algn="ctr">
          <a:solidFill>
            <a:schemeClr val="accent2">
              <a:hueOff val="-2712450"/>
              <a:satOff val="-1656"/>
              <a:lumOff val="64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7C9E45-4659-1148-BFAD-E5D60B228A0D}">
      <dsp:nvSpPr>
        <dsp:cNvPr id="0" name=""/>
        <dsp:cNvSpPr/>
      </dsp:nvSpPr>
      <dsp:spPr>
        <a:xfrm>
          <a:off x="8146454" y="1364848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Predict on Mobile</a:t>
          </a:r>
        </a:p>
      </dsp:txBody>
      <dsp:txXfrm>
        <a:off x="8146454" y="1364848"/>
        <a:ext cx="1306326" cy="11450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9A695A-A97A-FE41-9EF2-B2239142B4F5}">
      <dsp:nvSpPr>
        <dsp:cNvPr id="0" name=""/>
        <dsp:cNvSpPr/>
      </dsp:nvSpPr>
      <dsp:spPr>
        <a:xfrm rot="5400000">
          <a:off x="295614" y="291113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123561-DA1E-564B-988D-B0A2FE454F68}">
      <dsp:nvSpPr>
        <dsp:cNvPr id="0" name=""/>
        <dsp:cNvSpPr/>
      </dsp:nvSpPr>
      <dsp:spPr>
        <a:xfrm>
          <a:off x="150459" y="3343465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Train Model on Server</a:t>
          </a:r>
        </a:p>
      </dsp:txBody>
      <dsp:txXfrm>
        <a:off x="150459" y="3343465"/>
        <a:ext cx="1306326" cy="1145071"/>
      </dsp:txXfrm>
    </dsp:sp>
    <dsp:sp modelId="{C5512CBB-0CE7-F14F-A721-273F43EF9266}">
      <dsp:nvSpPr>
        <dsp:cNvPr id="0" name=""/>
        <dsp:cNvSpPr/>
      </dsp:nvSpPr>
      <dsp:spPr>
        <a:xfrm>
          <a:off x="1210309" y="280460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71245"/>
            <a:satOff val="-166"/>
            <a:lumOff val="647"/>
            <a:alphaOff val="0"/>
          </a:schemeClr>
        </a:solidFill>
        <a:ln w="19050" cap="rnd" cmpd="sng" algn="ctr">
          <a:solidFill>
            <a:schemeClr val="accent2">
              <a:hueOff val="-271245"/>
              <a:satOff val="-166"/>
              <a:lumOff val="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0B34DD-230A-5C4B-B124-F4DD186E0834}">
      <dsp:nvSpPr>
        <dsp:cNvPr id="0" name=""/>
        <dsp:cNvSpPr/>
      </dsp:nvSpPr>
      <dsp:spPr>
        <a:xfrm rot="5400000">
          <a:off x="1894813" y="251541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542490"/>
            <a:satOff val="-331"/>
            <a:lumOff val="1294"/>
            <a:alphaOff val="0"/>
          </a:schemeClr>
        </a:solidFill>
        <a:ln w="19050" cap="rnd" cmpd="sng" algn="ctr">
          <a:solidFill>
            <a:schemeClr val="accent2">
              <a:hueOff val="-542490"/>
              <a:satOff val="-331"/>
              <a:lumOff val="1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3FC964-5C12-8C46-82C0-D469C11AE72B}">
      <dsp:nvSpPr>
        <dsp:cNvPr id="0" name=""/>
        <dsp:cNvSpPr/>
      </dsp:nvSpPr>
      <dsp:spPr>
        <a:xfrm>
          <a:off x="1749658" y="2947742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Re-Train the model for your Use Case</a:t>
          </a:r>
        </a:p>
      </dsp:txBody>
      <dsp:txXfrm>
        <a:off x="1749658" y="2947742"/>
        <a:ext cx="1306326" cy="1145071"/>
      </dsp:txXfrm>
    </dsp:sp>
    <dsp:sp modelId="{5147FE9A-D1DC-2E48-8018-28758D80D10D}">
      <dsp:nvSpPr>
        <dsp:cNvPr id="0" name=""/>
        <dsp:cNvSpPr/>
      </dsp:nvSpPr>
      <dsp:spPr>
        <a:xfrm>
          <a:off x="2809508" y="240888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813735"/>
            <a:satOff val="-497"/>
            <a:lumOff val="1941"/>
            <a:alphaOff val="0"/>
          </a:schemeClr>
        </a:solidFill>
        <a:ln w="19050" cap="rnd" cmpd="sng" algn="ctr">
          <a:solidFill>
            <a:schemeClr val="accent2">
              <a:hueOff val="-813735"/>
              <a:satOff val="-497"/>
              <a:lumOff val="1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BFE11B-E214-C146-829A-F8A01918E4FE}">
      <dsp:nvSpPr>
        <dsp:cNvPr id="0" name=""/>
        <dsp:cNvSpPr/>
      </dsp:nvSpPr>
      <dsp:spPr>
        <a:xfrm rot="5400000">
          <a:off x="3494012" y="211968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084980"/>
            <a:satOff val="-662"/>
            <a:lumOff val="2588"/>
            <a:alphaOff val="0"/>
          </a:schemeClr>
        </a:solidFill>
        <a:ln w="19050" cap="rnd" cmpd="sng" algn="ctr">
          <a:solidFill>
            <a:schemeClr val="accent2">
              <a:hueOff val="-1084980"/>
              <a:satOff val="-662"/>
              <a:lumOff val="2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7A419D-5A00-0E46-8025-1AF5EA83579B}">
      <dsp:nvSpPr>
        <dsp:cNvPr id="0" name=""/>
        <dsp:cNvSpPr/>
      </dsp:nvSpPr>
      <dsp:spPr>
        <a:xfrm>
          <a:off x="3348857" y="2552018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Convertor</a:t>
          </a:r>
        </a:p>
      </dsp:txBody>
      <dsp:txXfrm>
        <a:off x="3348857" y="2552018"/>
        <a:ext cx="1306326" cy="1145071"/>
      </dsp:txXfrm>
    </dsp:sp>
    <dsp:sp modelId="{E85272B0-6374-F345-81A1-C514FDBA1B76}">
      <dsp:nvSpPr>
        <dsp:cNvPr id="0" name=""/>
        <dsp:cNvSpPr/>
      </dsp:nvSpPr>
      <dsp:spPr>
        <a:xfrm>
          <a:off x="4408707" y="2013161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 w="19050" cap="rnd" cmpd="sng" algn="ctr">
          <a:solidFill>
            <a:schemeClr val="accent2">
              <a:hueOff val="-1356225"/>
              <a:satOff val="-828"/>
              <a:lumOff val="3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3B46ED-94EB-A446-AB42-FD1A7FAC1AE8}">
      <dsp:nvSpPr>
        <dsp:cNvPr id="0" name=""/>
        <dsp:cNvSpPr/>
      </dsp:nvSpPr>
      <dsp:spPr>
        <a:xfrm rot="5400000">
          <a:off x="5093211" y="172396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627470"/>
            <a:satOff val="-994"/>
            <a:lumOff val="3883"/>
            <a:alphaOff val="0"/>
          </a:schemeClr>
        </a:solidFill>
        <a:ln w="19050" cap="rnd" cmpd="sng" algn="ctr">
          <a:solidFill>
            <a:schemeClr val="accent2">
              <a:hueOff val="-1627470"/>
              <a:satOff val="-994"/>
              <a:lumOff val="3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997A3-79F5-D443-8898-E9A8B2CADBB5}">
      <dsp:nvSpPr>
        <dsp:cNvPr id="0" name=""/>
        <dsp:cNvSpPr/>
      </dsp:nvSpPr>
      <dsp:spPr>
        <a:xfrm>
          <a:off x="4948056" y="2156295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Model File (.</a:t>
          </a:r>
          <a:r>
            <a:rPr lang="en-US" sz="1400" kern="1200" dirty="0" err="1"/>
            <a:t>tflite</a:t>
          </a:r>
          <a:r>
            <a:rPr lang="en-US" sz="1400" kern="1200" dirty="0"/>
            <a:t>)</a:t>
          </a:r>
        </a:p>
      </dsp:txBody>
      <dsp:txXfrm>
        <a:off x="4948056" y="2156295"/>
        <a:ext cx="1306326" cy="1145071"/>
      </dsp:txXfrm>
    </dsp:sp>
    <dsp:sp modelId="{C69A6F3E-E784-354A-8D63-183FEC5CC744}">
      <dsp:nvSpPr>
        <dsp:cNvPr id="0" name=""/>
        <dsp:cNvSpPr/>
      </dsp:nvSpPr>
      <dsp:spPr>
        <a:xfrm>
          <a:off x="6007906" y="161743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898715"/>
            <a:satOff val="-1159"/>
            <a:lumOff val="4530"/>
            <a:alphaOff val="0"/>
          </a:schemeClr>
        </a:solidFill>
        <a:ln w="19050" cap="rnd" cmpd="sng" algn="ctr">
          <a:solidFill>
            <a:schemeClr val="accent2">
              <a:hueOff val="-1898715"/>
              <a:satOff val="-1159"/>
              <a:lumOff val="4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279B58-A024-714E-8600-4283AD11A11C}">
      <dsp:nvSpPr>
        <dsp:cNvPr id="0" name=""/>
        <dsp:cNvSpPr/>
      </dsp:nvSpPr>
      <dsp:spPr>
        <a:xfrm rot="5400000">
          <a:off x="6692410" y="132824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169960"/>
            <a:satOff val="-1325"/>
            <a:lumOff val="5177"/>
            <a:alphaOff val="0"/>
          </a:schemeClr>
        </a:solidFill>
        <a:ln w="19050" cap="rnd" cmpd="sng" algn="ctr">
          <a:solidFill>
            <a:schemeClr val="accent2">
              <a:hueOff val="-2169960"/>
              <a:satOff val="-1325"/>
              <a:lumOff val="5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A88A5C-4A9A-2746-8182-60A71071AEED}">
      <dsp:nvSpPr>
        <dsp:cNvPr id="0" name=""/>
        <dsp:cNvSpPr/>
      </dsp:nvSpPr>
      <dsp:spPr>
        <a:xfrm>
          <a:off x="6547255" y="1760572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Deploy to Mobile App (Android, iOS)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>
        <a:off x="6547255" y="1760572"/>
        <a:ext cx="1306326" cy="1145071"/>
      </dsp:txXfrm>
    </dsp:sp>
    <dsp:sp modelId="{472245DF-C653-C14D-811B-FC3738267B1D}">
      <dsp:nvSpPr>
        <dsp:cNvPr id="0" name=""/>
        <dsp:cNvSpPr/>
      </dsp:nvSpPr>
      <dsp:spPr>
        <a:xfrm>
          <a:off x="7607105" y="122171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441205"/>
            <a:satOff val="-1490"/>
            <a:lumOff val="5824"/>
            <a:alphaOff val="0"/>
          </a:schemeClr>
        </a:solidFill>
        <a:ln w="19050" cap="rnd" cmpd="sng" algn="ctr">
          <a:solidFill>
            <a:schemeClr val="accent2">
              <a:hueOff val="-2441205"/>
              <a:satOff val="-1490"/>
              <a:lumOff val="5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B37F1-3195-5F4B-B9E5-93B3246EF659}">
      <dsp:nvSpPr>
        <dsp:cNvPr id="0" name=""/>
        <dsp:cNvSpPr/>
      </dsp:nvSpPr>
      <dsp:spPr>
        <a:xfrm rot="5400000">
          <a:off x="8291609" y="93251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 w="19050" cap="rnd" cmpd="sng" algn="ctr">
          <a:solidFill>
            <a:schemeClr val="accent2">
              <a:hueOff val="-2712450"/>
              <a:satOff val="-1656"/>
              <a:lumOff val="64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7C9E45-4659-1148-BFAD-E5D60B228A0D}">
      <dsp:nvSpPr>
        <dsp:cNvPr id="0" name=""/>
        <dsp:cNvSpPr/>
      </dsp:nvSpPr>
      <dsp:spPr>
        <a:xfrm>
          <a:off x="8146454" y="1364848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Predict on Mobile</a:t>
          </a:r>
        </a:p>
      </dsp:txBody>
      <dsp:txXfrm>
        <a:off x="8146454" y="1364848"/>
        <a:ext cx="1306326" cy="114507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9A695A-A97A-FE41-9EF2-B2239142B4F5}">
      <dsp:nvSpPr>
        <dsp:cNvPr id="0" name=""/>
        <dsp:cNvSpPr/>
      </dsp:nvSpPr>
      <dsp:spPr>
        <a:xfrm rot="5400000">
          <a:off x="295614" y="291113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123561-DA1E-564B-988D-B0A2FE454F68}">
      <dsp:nvSpPr>
        <dsp:cNvPr id="0" name=""/>
        <dsp:cNvSpPr/>
      </dsp:nvSpPr>
      <dsp:spPr>
        <a:xfrm>
          <a:off x="150459" y="3343465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Train Model on Server</a:t>
          </a:r>
        </a:p>
      </dsp:txBody>
      <dsp:txXfrm>
        <a:off x="150459" y="3343465"/>
        <a:ext cx="1306326" cy="1145071"/>
      </dsp:txXfrm>
    </dsp:sp>
    <dsp:sp modelId="{C5512CBB-0CE7-F14F-A721-273F43EF9266}">
      <dsp:nvSpPr>
        <dsp:cNvPr id="0" name=""/>
        <dsp:cNvSpPr/>
      </dsp:nvSpPr>
      <dsp:spPr>
        <a:xfrm>
          <a:off x="1210309" y="280460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71245"/>
            <a:satOff val="-166"/>
            <a:lumOff val="647"/>
            <a:alphaOff val="0"/>
          </a:schemeClr>
        </a:solidFill>
        <a:ln w="19050" cap="rnd" cmpd="sng" algn="ctr">
          <a:solidFill>
            <a:schemeClr val="accent2">
              <a:hueOff val="-271245"/>
              <a:satOff val="-166"/>
              <a:lumOff val="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0B34DD-230A-5C4B-B124-F4DD186E0834}">
      <dsp:nvSpPr>
        <dsp:cNvPr id="0" name=""/>
        <dsp:cNvSpPr/>
      </dsp:nvSpPr>
      <dsp:spPr>
        <a:xfrm rot="5400000">
          <a:off x="1894813" y="251541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542490"/>
            <a:satOff val="-331"/>
            <a:lumOff val="1294"/>
            <a:alphaOff val="0"/>
          </a:schemeClr>
        </a:solidFill>
        <a:ln w="19050" cap="rnd" cmpd="sng" algn="ctr">
          <a:solidFill>
            <a:schemeClr val="accent2">
              <a:hueOff val="-542490"/>
              <a:satOff val="-331"/>
              <a:lumOff val="1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3FC964-5C12-8C46-82C0-D469C11AE72B}">
      <dsp:nvSpPr>
        <dsp:cNvPr id="0" name=""/>
        <dsp:cNvSpPr/>
      </dsp:nvSpPr>
      <dsp:spPr>
        <a:xfrm>
          <a:off x="1749658" y="2947742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Re-Train the model for your Use Case</a:t>
          </a:r>
        </a:p>
      </dsp:txBody>
      <dsp:txXfrm>
        <a:off x="1749658" y="2947742"/>
        <a:ext cx="1306326" cy="1145071"/>
      </dsp:txXfrm>
    </dsp:sp>
    <dsp:sp modelId="{5147FE9A-D1DC-2E48-8018-28758D80D10D}">
      <dsp:nvSpPr>
        <dsp:cNvPr id="0" name=""/>
        <dsp:cNvSpPr/>
      </dsp:nvSpPr>
      <dsp:spPr>
        <a:xfrm>
          <a:off x="2809508" y="240888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813735"/>
            <a:satOff val="-497"/>
            <a:lumOff val="1941"/>
            <a:alphaOff val="0"/>
          </a:schemeClr>
        </a:solidFill>
        <a:ln w="19050" cap="rnd" cmpd="sng" algn="ctr">
          <a:solidFill>
            <a:schemeClr val="accent2">
              <a:hueOff val="-813735"/>
              <a:satOff val="-497"/>
              <a:lumOff val="1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BFE11B-E214-C146-829A-F8A01918E4FE}">
      <dsp:nvSpPr>
        <dsp:cNvPr id="0" name=""/>
        <dsp:cNvSpPr/>
      </dsp:nvSpPr>
      <dsp:spPr>
        <a:xfrm rot="5400000">
          <a:off x="3494012" y="211968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084980"/>
            <a:satOff val="-662"/>
            <a:lumOff val="2588"/>
            <a:alphaOff val="0"/>
          </a:schemeClr>
        </a:solidFill>
        <a:ln w="19050" cap="rnd" cmpd="sng" algn="ctr">
          <a:solidFill>
            <a:schemeClr val="accent2">
              <a:hueOff val="-1084980"/>
              <a:satOff val="-662"/>
              <a:lumOff val="2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7A419D-5A00-0E46-8025-1AF5EA83579B}">
      <dsp:nvSpPr>
        <dsp:cNvPr id="0" name=""/>
        <dsp:cNvSpPr/>
      </dsp:nvSpPr>
      <dsp:spPr>
        <a:xfrm>
          <a:off x="3348857" y="2552018"/>
          <a:ext cx="1306326" cy="1145071"/>
        </a:xfrm>
        <a:prstGeom prst="rect">
          <a:avLst/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Convertor</a:t>
          </a:r>
        </a:p>
      </dsp:txBody>
      <dsp:txXfrm>
        <a:off x="3348857" y="2552018"/>
        <a:ext cx="1306326" cy="1145071"/>
      </dsp:txXfrm>
    </dsp:sp>
    <dsp:sp modelId="{E85272B0-6374-F345-81A1-C514FDBA1B76}">
      <dsp:nvSpPr>
        <dsp:cNvPr id="0" name=""/>
        <dsp:cNvSpPr/>
      </dsp:nvSpPr>
      <dsp:spPr>
        <a:xfrm>
          <a:off x="4408707" y="2013161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 w="19050" cap="rnd" cmpd="sng" algn="ctr">
          <a:solidFill>
            <a:schemeClr val="accent2">
              <a:hueOff val="-1356225"/>
              <a:satOff val="-828"/>
              <a:lumOff val="3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3B46ED-94EB-A446-AB42-FD1A7FAC1AE8}">
      <dsp:nvSpPr>
        <dsp:cNvPr id="0" name=""/>
        <dsp:cNvSpPr/>
      </dsp:nvSpPr>
      <dsp:spPr>
        <a:xfrm rot="5400000">
          <a:off x="5093211" y="172396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627470"/>
            <a:satOff val="-994"/>
            <a:lumOff val="3883"/>
            <a:alphaOff val="0"/>
          </a:schemeClr>
        </a:solidFill>
        <a:ln w="19050" cap="rnd" cmpd="sng" algn="ctr">
          <a:solidFill>
            <a:schemeClr val="accent2">
              <a:hueOff val="-1627470"/>
              <a:satOff val="-994"/>
              <a:lumOff val="3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997A3-79F5-D443-8898-E9A8B2CADBB5}">
      <dsp:nvSpPr>
        <dsp:cNvPr id="0" name=""/>
        <dsp:cNvSpPr/>
      </dsp:nvSpPr>
      <dsp:spPr>
        <a:xfrm>
          <a:off x="4948056" y="2156295"/>
          <a:ext cx="1306326" cy="1145071"/>
        </a:xfrm>
        <a:prstGeom prst="rect">
          <a:avLst/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Model File (.</a:t>
          </a:r>
          <a:r>
            <a:rPr lang="en-US" sz="1400" kern="1200" dirty="0" err="1"/>
            <a:t>tflite</a:t>
          </a:r>
          <a:r>
            <a:rPr lang="en-US" sz="1400" kern="1200" dirty="0"/>
            <a:t>)</a:t>
          </a:r>
        </a:p>
      </dsp:txBody>
      <dsp:txXfrm>
        <a:off x="4948056" y="2156295"/>
        <a:ext cx="1306326" cy="1145071"/>
      </dsp:txXfrm>
    </dsp:sp>
    <dsp:sp modelId="{C69A6F3E-E784-354A-8D63-183FEC5CC744}">
      <dsp:nvSpPr>
        <dsp:cNvPr id="0" name=""/>
        <dsp:cNvSpPr/>
      </dsp:nvSpPr>
      <dsp:spPr>
        <a:xfrm>
          <a:off x="6007906" y="161743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898715"/>
            <a:satOff val="-1159"/>
            <a:lumOff val="4530"/>
            <a:alphaOff val="0"/>
          </a:schemeClr>
        </a:solidFill>
        <a:ln w="19050" cap="rnd" cmpd="sng" algn="ctr">
          <a:solidFill>
            <a:schemeClr val="accent2">
              <a:hueOff val="-1898715"/>
              <a:satOff val="-1159"/>
              <a:lumOff val="4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279B58-A024-714E-8600-4283AD11A11C}">
      <dsp:nvSpPr>
        <dsp:cNvPr id="0" name=""/>
        <dsp:cNvSpPr/>
      </dsp:nvSpPr>
      <dsp:spPr>
        <a:xfrm rot="5400000">
          <a:off x="6692410" y="132824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169960"/>
            <a:satOff val="-1325"/>
            <a:lumOff val="5177"/>
            <a:alphaOff val="0"/>
          </a:schemeClr>
        </a:solidFill>
        <a:ln w="19050" cap="rnd" cmpd="sng" algn="ctr">
          <a:solidFill>
            <a:schemeClr val="accent2">
              <a:hueOff val="-2169960"/>
              <a:satOff val="-1325"/>
              <a:lumOff val="5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A88A5C-4A9A-2746-8182-60A71071AEED}">
      <dsp:nvSpPr>
        <dsp:cNvPr id="0" name=""/>
        <dsp:cNvSpPr/>
      </dsp:nvSpPr>
      <dsp:spPr>
        <a:xfrm>
          <a:off x="6547255" y="1760572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Deploy to Mobile App (Android, iOS)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>
        <a:off x="6547255" y="1760572"/>
        <a:ext cx="1306326" cy="1145071"/>
      </dsp:txXfrm>
    </dsp:sp>
    <dsp:sp modelId="{472245DF-C653-C14D-811B-FC3738267B1D}">
      <dsp:nvSpPr>
        <dsp:cNvPr id="0" name=""/>
        <dsp:cNvSpPr/>
      </dsp:nvSpPr>
      <dsp:spPr>
        <a:xfrm>
          <a:off x="7607105" y="122171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441205"/>
            <a:satOff val="-1490"/>
            <a:lumOff val="5824"/>
            <a:alphaOff val="0"/>
          </a:schemeClr>
        </a:solidFill>
        <a:ln w="19050" cap="rnd" cmpd="sng" algn="ctr">
          <a:solidFill>
            <a:schemeClr val="accent2">
              <a:hueOff val="-2441205"/>
              <a:satOff val="-1490"/>
              <a:lumOff val="5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B37F1-3195-5F4B-B9E5-93B3246EF659}">
      <dsp:nvSpPr>
        <dsp:cNvPr id="0" name=""/>
        <dsp:cNvSpPr/>
      </dsp:nvSpPr>
      <dsp:spPr>
        <a:xfrm rot="5400000">
          <a:off x="8291609" y="93251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 w="19050" cap="rnd" cmpd="sng" algn="ctr">
          <a:solidFill>
            <a:schemeClr val="accent2">
              <a:hueOff val="-2712450"/>
              <a:satOff val="-1656"/>
              <a:lumOff val="64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7C9E45-4659-1148-BFAD-E5D60B228A0D}">
      <dsp:nvSpPr>
        <dsp:cNvPr id="0" name=""/>
        <dsp:cNvSpPr/>
      </dsp:nvSpPr>
      <dsp:spPr>
        <a:xfrm>
          <a:off x="8146454" y="1364848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Predict on Mobile</a:t>
          </a:r>
        </a:p>
      </dsp:txBody>
      <dsp:txXfrm>
        <a:off x="8146454" y="1364848"/>
        <a:ext cx="1306326" cy="114507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9A695A-A97A-FE41-9EF2-B2239142B4F5}">
      <dsp:nvSpPr>
        <dsp:cNvPr id="0" name=""/>
        <dsp:cNvSpPr/>
      </dsp:nvSpPr>
      <dsp:spPr>
        <a:xfrm rot="5400000">
          <a:off x="295614" y="291113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123561-DA1E-564B-988D-B0A2FE454F68}">
      <dsp:nvSpPr>
        <dsp:cNvPr id="0" name=""/>
        <dsp:cNvSpPr/>
      </dsp:nvSpPr>
      <dsp:spPr>
        <a:xfrm>
          <a:off x="150459" y="3343465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Train Model on Server</a:t>
          </a:r>
        </a:p>
      </dsp:txBody>
      <dsp:txXfrm>
        <a:off x="150459" y="3343465"/>
        <a:ext cx="1306326" cy="1145071"/>
      </dsp:txXfrm>
    </dsp:sp>
    <dsp:sp modelId="{C5512CBB-0CE7-F14F-A721-273F43EF9266}">
      <dsp:nvSpPr>
        <dsp:cNvPr id="0" name=""/>
        <dsp:cNvSpPr/>
      </dsp:nvSpPr>
      <dsp:spPr>
        <a:xfrm>
          <a:off x="1210309" y="280460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71245"/>
            <a:satOff val="-166"/>
            <a:lumOff val="647"/>
            <a:alphaOff val="0"/>
          </a:schemeClr>
        </a:solidFill>
        <a:ln w="19050" cap="rnd" cmpd="sng" algn="ctr">
          <a:solidFill>
            <a:schemeClr val="accent2">
              <a:hueOff val="-271245"/>
              <a:satOff val="-166"/>
              <a:lumOff val="64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0B34DD-230A-5C4B-B124-F4DD186E0834}">
      <dsp:nvSpPr>
        <dsp:cNvPr id="0" name=""/>
        <dsp:cNvSpPr/>
      </dsp:nvSpPr>
      <dsp:spPr>
        <a:xfrm rot="5400000">
          <a:off x="1894813" y="251541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542490"/>
            <a:satOff val="-331"/>
            <a:lumOff val="1294"/>
            <a:alphaOff val="0"/>
          </a:schemeClr>
        </a:solidFill>
        <a:ln w="19050" cap="rnd" cmpd="sng" algn="ctr">
          <a:solidFill>
            <a:schemeClr val="accent2">
              <a:hueOff val="-542490"/>
              <a:satOff val="-331"/>
              <a:lumOff val="129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3FC964-5C12-8C46-82C0-D469C11AE72B}">
      <dsp:nvSpPr>
        <dsp:cNvPr id="0" name=""/>
        <dsp:cNvSpPr/>
      </dsp:nvSpPr>
      <dsp:spPr>
        <a:xfrm>
          <a:off x="1749658" y="2947742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Re-Train the model for your Use Case</a:t>
          </a:r>
        </a:p>
      </dsp:txBody>
      <dsp:txXfrm>
        <a:off x="1749658" y="2947742"/>
        <a:ext cx="1306326" cy="1145071"/>
      </dsp:txXfrm>
    </dsp:sp>
    <dsp:sp modelId="{5147FE9A-D1DC-2E48-8018-28758D80D10D}">
      <dsp:nvSpPr>
        <dsp:cNvPr id="0" name=""/>
        <dsp:cNvSpPr/>
      </dsp:nvSpPr>
      <dsp:spPr>
        <a:xfrm>
          <a:off x="2809508" y="240888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813735"/>
            <a:satOff val="-497"/>
            <a:lumOff val="1941"/>
            <a:alphaOff val="0"/>
          </a:schemeClr>
        </a:solidFill>
        <a:ln w="19050" cap="rnd" cmpd="sng" algn="ctr">
          <a:solidFill>
            <a:schemeClr val="accent2">
              <a:hueOff val="-813735"/>
              <a:satOff val="-497"/>
              <a:lumOff val="194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BFE11B-E214-C146-829A-F8A01918E4FE}">
      <dsp:nvSpPr>
        <dsp:cNvPr id="0" name=""/>
        <dsp:cNvSpPr/>
      </dsp:nvSpPr>
      <dsp:spPr>
        <a:xfrm rot="5400000">
          <a:off x="3494012" y="211968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084980"/>
            <a:satOff val="-662"/>
            <a:lumOff val="2588"/>
            <a:alphaOff val="0"/>
          </a:schemeClr>
        </a:solidFill>
        <a:ln w="19050" cap="rnd" cmpd="sng" algn="ctr">
          <a:solidFill>
            <a:schemeClr val="accent2">
              <a:hueOff val="-1084980"/>
              <a:satOff val="-662"/>
              <a:lumOff val="258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7A419D-5A00-0E46-8025-1AF5EA83579B}">
      <dsp:nvSpPr>
        <dsp:cNvPr id="0" name=""/>
        <dsp:cNvSpPr/>
      </dsp:nvSpPr>
      <dsp:spPr>
        <a:xfrm>
          <a:off x="3348857" y="2552018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Convertor</a:t>
          </a:r>
        </a:p>
      </dsp:txBody>
      <dsp:txXfrm>
        <a:off x="3348857" y="2552018"/>
        <a:ext cx="1306326" cy="1145071"/>
      </dsp:txXfrm>
    </dsp:sp>
    <dsp:sp modelId="{E85272B0-6374-F345-81A1-C514FDBA1B76}">
      <dsp:nvSpPr>
        <dsp:cNvPr id="0" name=""/>
        <dsp:cNvSpPr/>
      </dsp:nvSpPr>
      <dsp:spPr>
        <a:xfrm>
          <a:off x="4408707" y="2013161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356225"/>
            <a:satOff val="-828"/>
            <a:lumOff val="3235"/>
            <a:alphaOff val="0"/>
          </a:schemeClr>
        </a:solidFill>
        <a:ln w="19050" cap="rnd" cmpd="sng" algn="ctr">
          <a:solidFill>
            <a:schemeClr val="accent2">
              <a:hueOff val="-1356225"/>
              <a:satOff val="-828"/>
              <a:lumOff val="323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3B46ED-94EB-A446-AB42-FD1A7FAC1AE8}">
      <dsp:nvSpPr>
        <dsp:cNvPr id="0" name=""/>
        <dsp:cNvSpPr/>
      </dsp:nvSpPr>
      <dsp:spPr>
        <a:xfrm rot="5400000">
          <a:off x="5093211" y="1723965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1627470"/>
            <a:satOff val="-994"/>
            <a:lumOff val="3883"/>
            <a:alphaOff val="0"/>
          </a:schemeClr>
        </a:solidFill>
        <a:ln w="19050" cap="rnd" cmpd="sng" algn="ctr">
          <a:solidFill>
            <a:schemeClr val="accent2">
              <a:hueOff val="-1627470"/>
              <a:satOff val="-994"/>
              <a:lumOff val="3883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D997A3-79F5-D443-8898-E9A8B2CADBB5}">
      <dsp:nvSpPr>
        <dsp:cNvPr id="0" name=""/>
        <dsp:cNvSpPr/>
      </dsp:nvSpPr>
      <dsp:spPr>
        <a:xfrm>
          <a:off x="4948056" y="2156295"/>
          <a:ext cx="1306326" cy="11450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TensorFlow Lite Model File (.</a:t>
          </a:r>
          <a:r>
            <a:rPr lang="en-US" sz="1400" kern="1200" dirty="0" err="1"/>
            <a:t>tflite</a:t>
          </a:r>
          <a:r>
            <a:rPr lang="en-US" sz="1400" kern="1200" dirty="0"/>
            <a:t>)</a:t>
          </a:r>
        </a:p>
      </dsp:txBody>
      <dsp:txXfrm>
        <a:off x="4948056" y="2156295"/>
        <a:ext cx="1306326" cy="1145071"/>
      </dsp:txXfrm>
    </dsp:sp>
    <dsp:sp modelId="{C69A6F3E-E784-354A-8D63-183FEC5CC744}">
      <dsp:nvSpPr>
        <dsp:cNvPr id="0" name=""/>
        <dsp:cNvSpPr/>
      </dsp:nvSpPr>
      <dsp:spPr>
        <a:xfrm>
          <a:off x="6007906" y="1617438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1898715"/>
            <a:satOff val="-1159"/>
            <a:lumOff val="4530"/>
            <a:alphaOff val="0"/>
          </a:schemeClr>
        </a:solidFill>
        <a:ln w="19050" cap="rnd" cmpd="sng" algn="ctr">
          <a:solidFill>
            <a:schemeClr val="accent2">
              <a:hueOff val="-1898715"/>
              <a:satOff val="-1159"/>
              <a:lumOff val="453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279B58-A024-714E-8600-4283AD11A11C}">
      <dsp:nvSpPr>
        <dsp:cNvPr id="0" name=""/>
        <dsp:cNvSpPr/>
      </dsp:nvSpPr>
      <dsp:spPr>
        <a:xfrm rot="5400000">
          <a:off x="6692410" y="1328241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169960"/>
            <a:satOff val="-1325"/>
            <a:lumOff val="5177"/>
            <a:alphaOff val="0"/>
          </a:schemeClr>
        </a:solidFill>
        <a:ln w="19050" cap="rnd" cmpd="sng" algn="ctr">
          <a:solidFill>
            <a:schemeClr val="accent2">
              <a:hueOff val="-2169960"/>
              <a:satOff val="-1325"/>
              <a:lumOff val="51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A88A5C-4A9A-2746-8182-60A71071AEED}">
      <dsp:nvSpPr>
        <dsp:cNvPr id="0" name=""/>
        <dsp:cNvSpPr/>
      </dsp:nvSpPr>
      <dsp:spPr>
        <a:xfrm>
          <a:off x="6547255" y="1760572"/>
          <a:ext cx="1306326" cy="1145071"/>
        </a:xfrm>
        <a:prstGeom prst="rect">
          <a:avLst/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Deploy to Mobile App (Android, iOS)</a:t>
          </a:r>
        </a:p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/>
        </a:p>
      </dsp:txBody>
      <dsp:txXfrm>
        <a:off x="6547255" y="1760572"/>
        <a:ext cx="1306326" cy="1145071"/>
      </dsp:txXfrm>
    </dsp:sp>
    <dsp:sp modelId="{472245DF-C653-C14D-811B-FC3738267B1D}">
      <dsp:nvSpPr>
        <dsp:cNvPr id="0" name=""/>
        <dsp:cNvSpPr/>
      </dsp:nvSpPr>
      <dsp:spPr>
        <a:xfrm>
          <a:off x="7607105" y="1221714"/>
          <a:ext cx="246476" cy="246476"/>
        </a:xfrm>
        <a:prstGeom prst="triangle">
          <a:avLst>
            <a:gd name="adj" fmla="val 100000"/>
          </a:avLst>
        </a:prstGeom>
        <a:solidFill>
          <a:schemeClr val="accent2">
            <a:hueOff val="-2441205"/>
            <a:satOff val="-1490"/>
            <a:lumOff val="5824"/>
            <a:alphaOff val="0"/>
          </a:schemeClr>
        </a:solidFill>
        <a:ln w="19050" cap="rnd" cmpd="sng" algn="ctr">
          <a:solidFill>
            <a:schemeClr val="accent2">
              <a:hueOff val="-2441205"/>
              <a:satOff val="-1490"/>
              <a:lumOff val="5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DB37F1-3195-5F4B-B9E5-93B3246EF659}">
      <dsp:nvSpPr>
        <dsp:cNvPr id="0" name=""/>
        <dsp:cNvSpPr/>
      </dsp:nvSpPr>
      <dsp:spPr>
        <a:xfrm rot="5400000">
          <a:off x="8291609" y="932518"/>
          <a:ext cx="869581" cy="1446963"/>
        </a:xfrm>
        <a:prstGeom prst="corner">
          <a:avLst>
            <a:gd name="adj1" fmla="val 16120"/>
            <a:gd name="adj2" fmla="val 16110"/>
          </a:avLst>
        </a:prstGeom>
        <a:solidFill>
          <a:schemeClr val="accent2">
            <a:hueOff val="-2712450"/>
            <a:satOff val="-1656"/>
            <a:lumOff val="6471"/>
            <a:alphaOff val="0"/>
          </a:schemeClr>
        </a:solidFill>
        <a:ln w="19050" cap="rnd" cmpd="sng" algn="ctr">
          <a:solidFill>
            <a:schemeClr val="accent2">
              <a:hueOff val="-2712450"/>
              <a:satOff val="-1656"/>
              <a:lumOff val="647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7C9E45-4659-1148-BFAD-E5D60B228A0D}">
      <dsp:nvSpPr>
        <dsp:cNvPr id="0" name=""/>
        <dsp:cNvSpPr/>
      </dsp:nvSpPr>
      <dsp:spPr>
        <a:xfrm>
          <a:off x="8146454" y="1364848"/>
          <a:ext cx="1306326" cy="1145071"/>
        </a:xfrm>
        <a:prstGeom prst="rect">
          <a:avLst/>
        </a:prstGeom>
        <a:solidFill>
          <a:srgbClr val="FFC000"/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Predict on Mobile</a:t>
          </a:r>
        </a:p>
      </dsp:txBody>
      <dsp:txXfrm>
        <a:off x="8146454" y="1364848"/>
        <a:ext cx="1306326" cy="11450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StepUpProcess">
  <dgm:title val=""/>
  <dgm:desc val=""/>
  <dgm:catLst>
    <dgm:cat type="process" pri="13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b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b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onstrLst>
      <dgm:constr type="alignOff" forName="rootnode" val="1"/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-0.765"/>
      <dgm:constr type="w" for="ch" forName="sibTrans" refType="w" fact="0.103"/>
      <dgm:constr type="h" for="ch" forName="sibTrans" refType="h" fact="0.103"/>
    </dgm:constrLst>
    <dgm:forEach name="nodesForEach" axis="ch" ptType="node">
      <dgm:layoutNode name="composite">
        <dgm:alg type="composite">
          <dgm:param type="ar" val="0.86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LShape" refType="w" fact="0"/>
              <dgm:constr type="t" for="ch" forName="LShape" refType="h" fact="0.2347"/>
              <dgm:constr type="w" for="ch" forName="LShape" refType="w" fact="0.998"/>
              <dgm:constr type="h" for="ch" forName="LShape" refType="h" fact="0.5164"/>
              <dgm:constr type="r" for="ch" forName="ParentText" refType="w"/>
              <dgm:constr type="t" for="ch" forName="ParentText" refType="h" fact="0.32"/>
              <dgm:constr type="w" for="ch" forName="ParentText" refType="w" fact="0.901"/>
              <dgm:constr type="h" for="ch" forName="ParentText" refType="h" fact="0.68"/>
              <dgm:constr type="l" for="ch" forName="Triangle" refType="w" fact="0.83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if>
          <dgm:else name="Name5">
            <dgm:constrLst>
              <dgm:constr type="l" for="ch" forName="LShape" refType="w" fact="0.002"/>
              <dgm:constr type="t" for="ch" forName="LShape" refType="h" fact="0.2347"/>
              <dgm:constr type="w" for="ch" forName="LShape" refType="w"/>
              <dgm:constr type="h" for="ch" forName="LShape" refType="h" fact="0.5164"/>
              <dgm:constr type="l" for="ch" forName="ParentText" refType="w" fact="0"/>
              <dgm:constr type="t" for="ch" forName="ParentText" refType="h" fact="0.32"/>
              <dgm:constr type="w" for="ch" forName="ParentText" refType="w" fact="0.902"/>
              <dgm:constr type="h" for="ch" forName="ParentText" refType="h" fact="0.68"/>
              <dgm:constr type="l" for="ch" forName="Triangle" refType="w" fact="0"/>
              <dgm:constr type="t" for="ch" forName="Triangle" refType="h" fact="0"/>
              <dgm:constr type="w" for="ch" forName="Triangle" refType="w" fact="0.17"/>
              <dgm:constr type="h" for="ch" forName="Triangle" refType="w" refFor="ch" refForName="Triangle"/>
            </dgm:constrLst>
          </dgm:else>
        </dgm:choose>
        <dgm:layoutNode name="LShape" styleLbl="alignNode1">
          <dgm:alg type="sp"/>
          <dgm:choose name="Name6">
            <dgm:if name="Name7" func="var" arg="dir" op="equ" val="norm">
              <dgm:shape xmlns:r="http://schemas.openxmlformats.org/officeDocument/2006/relationships" rot="90" type="corner" r:blip="">
                <dgm:adjLst>
                  <dgm:adj idx="1" val="0.1612"/>
                  <dgm:adj idx="2" val="0.1611"/>
                </dgm:adjLst>
              </dgm:shape>
            </dgm:if>
            <dgm:else name="Name8">
              <dgm:shape xmlns:r="http://schemas.openxmlformats.org/officeDocument/2006/relationships" rot="180" type="corner" r:blip="">
                <dgm:adjLst>
                  <dgm:adj idx="1" val="0.1612"/>
                  <dgm:adj idx="2" val="0.1611"/>
                </dgm:adjLst>
              </dgm:shape>
            </dgm:else>
          </dgm:choose>
          <dgm:presOf/>
        </dgm:layoutNode>
        <dgm:layoutNode name="ParentText" styleLbl="revTx">
          <dgm:varLst>
            <dgm:chMax val="0"/>
            <dgm:chPref val="0"/>
            <dgm:bulletEnabled val="1"/>
          </dgm:varLst>
          <dgm:alg type="tx">
            <dgm:param type="parTxLTRAlign" val="l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9">
          <dgm:if name="Name10" axis="followSib" ptType="node" func="cnt" op="gte" val="1">
            <dgm:layoutNode name="Triangle" styleLbl="alignNode1">
              <dgm:alg type="sp"/>
              <dgm:choose name="Name11">
                <dgm:if name="Name12" func="var" arg="dir" op="equ" val="norm">
                  <dgm:shape xmlns:r="http://schemas.openxmlformats.org/officeDocument/2006/relationships" type="triangle" r:blip="">
                    <dgm:adjLst>
                      <dgm:adj idx="1" val="1"/>
                    </dgm:adjLst>
                  </dgm:shape>
                </dgm:if>
                <dgm:else name="Name13">
                  <dgm:shape xmlns:r="http://schemas.openxmlformats.org/officeDocument/2006/relationships" rot="90" type="triangle" r:blip="">
                    <dgm:adjLst>
                      <dgm:adj idx="1" val="1"/>
                    </dgm:adjLst>
                  </dgm:shape>
                </dgm:else>
              </dgm:choose>
              <dgm:presOf/>
            </dgm:layoutNode>
          </dgm:if>
          <dgm:else name="Name14"/>
        </dgm:choose>
      </dgm:layoutNode>
      <dgm:forEach name="sibTransForEach" axis="followSib" ptType="sibTrans" cnt="1">
        <dgm:layoutNode name="sibTrans">
          <dgm:alg type="composite">
            <dgm:param type="ar" val="0.861"/>
          </dgm:alg>
          <dgm:constrLst>
            <dgm:constr type="w" for="ch" forName="space" refType="w"/>
            <dgm:constr type="h" for="ch" forName="space" refType="w"/>
          </dgm:constrLst>
          <dgm:layoutNode name="space" styleLbl="alignNode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tiff>
</file>

<file path=ppt/media/image12.tiff>
</file>

<file path=ppt/media/image13.png>
</file>

<file path=ppt/media/image14.png>
</file>

<file path=ppt/media/image15.tiff>
</file>

<file path=ppt/media/image16.png>
</file>

<file path=ppt/media/image17.png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tiff>
</file>

<file path=ppt/media/image30.tiff>
</file>

<file path=ppt/media/image31.tiff>
</file>

<file path=ppt/media/image4.tiff>
</file>

<file path=ppt/media/image5.png>
</file>

<file path=ppt/media/image6.png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714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79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342747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864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945769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46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974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238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702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094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8555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666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074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702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12/6/18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01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537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806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30.tiff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31.tiff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amplify-angular-app.s3-website-us-east-1.amazonaw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tiff"/><Relationship Id="rId18" Type="http://schemas.openxmlformats.org/officeDocument/2006/relationships/image" Target="../media/image17.png"/><Relationship Id="rId3" Type="http://schemas.openxmlformats.org/officeDocument/2006/relationships/image" Target="../media/image2.tiff"/><Relationship Id="rId21" Type="http://schemas.openxmlformats.org/officeDocument/2006/relationships/image" Target="../media/image20.tiff"/><Relationship Id="rId7" Type="http://schemas.openxmlformats.org/officeDocument/2006/relationships/image" Target="../media/image6.png"/><Relationship Id="rId12" Type="http://schemas.openxmlformats.org/officeDocument/2006/relationships/image" Target="../media/image11.tiff"/><Relationship Id="rId17" Type="http://schemas.openxmlformats.org/officeDocument/2006/relationships/image" Target="../media/image16.png"/><Relationship Id="rId2" Type="http://schemas.openxmlformats.org/officeDocument/2006/relationships/image" Target="../media/image1.tiff"/><Relationship Id="rId16" Type="http://schemas.openxmlformats.org/officeDocument/2006/relationships/image" Target="../media/image15.tiff"/><Relationship Id="rId20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tiff"/><Relationship Id="rId5" Type="http://schemas.openxmlformats.org/officeDocument/2006/relationships/image" Target="../media/image4.tiff"/><Relationship Id="rId15" Type="http://schemas.openxmlformats.org/officeDocument/2006/relationships/image" Target="../media/image14.png"/><Relationship Id="rId23" Type="http://schemas.openxmlformats.org/officeDocument/2006/relationships/image" Target="../media/image22.tiff"/><Relationship Id="rId10" Type="http://schemas.openxmlformats.org/officeDocument/2006/relationships/image" Target="../media/image9.tiff"/><Relationship Id="rId19" Type="http://schemas.openxmlformats.org/officeDocument/2006/relationships/image" Target="../media/image18.tiff"/><Relationship Id="rId4" Type="http://schemas.openxmlformats.org/officeDocument/2006/relationships/image" Target="../media/image3.tiff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4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5.tif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tif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tiff"/><Relationship Id="rId3" Type="http://schemas.openxmlformats.org/officeDocument/2006/relationships/diagramLayout" Target="../diagrams/layout3.xml"/><Relationship Id="rId7" Type="http://schemas.openxmlformats.org/officeDocument/2006/relationships/image" Target="../media/image24.tif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94304-B4C1-8E42-8CDD-E936A9551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/>
          <a:lstStyle/>
          <a:p>
            <a:r>
              <a:rPr lang="en-US" dirty="0"/>
              <a:t>iChappal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D23D5-6BD0-DE40-A6A8-5B4D1952F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/>
          <a:lstStyle/>
          <a:p>
            <a:r>
              <a:rPr lang="en-US"/>
              <a:t>An AI powered Fitness App..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316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F0EC2-EDA3-714B-B8D3-87B9AA3C3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TensorFlow Lite on Android App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A9BD50C-DACD-064F-8918-466784E05F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4827906"/>
              </p:ext>
            </p:extLst>
          </p:nvPr>
        </p:nvGraphicFramePr>
        <p:xfrm>
          <a:off x="533400" y="1930400"/>
          <a:ext cx="9459704" cy="5709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BF82B619-6AB7-464F-85D6-689E24C9CD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2600" y="1270000"/>
            <a:ext cx="4937929" cy="269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30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F0EC2-EDA3-714B-B8D3-87B9AA3C3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</a:t>
            </a:r>
            <a:r>
              <a:rPr lang="en-US" dirty="0" err="1"/>
              <a:t>tflite</a:t>
            </a:r>
            <a:r>
              <a:rPr lang="en-US" dirty="0"/>
              <a:t> on Android App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A9BD50C-DACD-064F-8918-466784E05F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881057"/>
              </p:ext>
            </p:extLst>
          </p:nvPr>
        </p:nvGraphicFramePr>
        <p:xfrm>
          <a:off x="533400" y="1930400"/>
          <a:ext cx="9459704" cy="5709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9179AC99-D7E6-D344-8D5A-5E63D470FD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54520" y="1019810"/>
            <a:ext cx="1357290" cy="2409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918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03AE127-802C-459A-A612-DB85B67F0D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0636DA-D27F-824A-8E8F-4EDBA4F98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950" y="1179151"/>
            <a:ext cx="3300646" cy="4463889"/>
          </a:xfrm>
        </p:spPr>
        <p:txBody>
          <a:bodyPr anchor="ctr">
            <a:normAutofit/>
          </a:bodyPr>
          <a:lstStyle/>
          <a:p>
            <a:r>
              <a:rPr lang="en-US"/>
              <a:t>Demo</a:t>
            </a:r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9323D83D-50D6-4040-A58B-FCEA340F88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A1FE6BB-DFB2-4080-9B5E-076EF5DDE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6670" y="1442595"/>
            <a:ext cx="0" cy="3937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188B7-FABA-E442-951E-DC48A66AE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8918" y="1109145"/>
            <a:ext cx="6341016" cy="4603900"/>
          </a:xfrm>
        </p:spPr>
        <p:txBody>
          <a:bodyPr anchor="ctr">
            <a:normAutofit/>
          </a:bodyPr>
          <a:lstStyle/>
          <a:p>
            <a:r>
              <a:rPr lang="en-US"/>
              <a:t>Mobile App</a:t>
            </a:r>
          </a:p>
          <a:p>
            <a:r>
              <a:rPr lang="en-US"/>
              <a:t>Web App </a:t>
            </a:r>
            <a:r>
              <a:rPr lang="en-US">
                <a:hlinkClick r:id="rId2"/>
              </a:rPr>
              <a:t>http://amplify-angular-app.s3-website-us-east-1.amazonaws.com/</a:t>
            </a:r>
            <a:r>
              <a:rPr lang="en-US"/>
              <a:t> </a:t>
            </a:r>
          </a:p>
          <a:p>
            <a:r>
              <a:rPr lang="en-US"/>
              <a:t>Chat Bot - Alexa </a:t>
            </a:r>
            <a:endParaRPr lang="en-US" dirty="0"/>
          </a:p>
        </p:txBody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F10FD715-4DCE-4779-B634-EC78315EA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364139" y="0"/>
            <a:ext cx="842596" cy="461628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4233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86AB0-C391-F546-B14F-DE0386A8E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5AFD7-FB5A-514D-9E95-7ED4B453BE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pedometer app which measures the no. of steps taken by a user</a:t>
            </a:r>
          </a:p>
          <a:p>
            <a:pPr lvl="1"/>
            <a:r>
              <a:rPr lang="en-US" dirty="0"/>
              <a:t>Sensor used: Accelerator</a:t>
            </a:r>
          </a:p>
          <a:p>
            <a:r>
              <a:rPr lang="en-US" dirty="0"/>
              <a:t>Predicting the Calorie expense using Spark ML</a:t>
            </a:r>
          </a:p>
          <a:p>
            <a:pPr lvl="1"/>
            <a:r>
              <a:rPr lang="en-US" dirty="0"/>
              <a:t>Consider Profile features like age, weight, height, gender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Real time feed to Mobile App using Firebase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956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8DF4D7F6-81B5-452A-9CE6-76D81F91D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D194D1-3C3D-C243-B0B8-15EEA51F3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2" y="609600"/>
            <a:ext cx="8596668" cy="1320800"/>
          </a:xfrm>
        </p:spPr>
        <p:txBody>
          <a:bodyPr>
            <a:normAutofit/>
          </a:bodyPr>
          <a:lstStyle/>
          <a:p>
            <a:r>
              <a:rPr lang="en-US" dirty="0"/>
              <a:t>Technology Highlights</a:t>
            </a:r>
          </a:p>
        </p:txBody>
      </p:sp>
      <p:sp>
        <p:nvSpPr>
          <p:cNvPr id="17" name="Isosceles Triangle 9">
            <a:extLst>
              <a:ext uri="{FF2B5EF4-FFF2-40B4-BE49-F238E27FC236}">
                <a16:creationId xmlns:a16="http://schemas.microsoft.com/office/drawing/2014/main" id="{4600514D-20FB-4559-97DC-D1DC39E6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Isosceles Triangle 11">
            <a:extLst>
              <a:ext uri="{FF2B5EF4-FFF2-40B4-BE49-F238E27FC236}">
                <a16:creationId xmlns:a16="http://schemas.microsoft.com/office/drawing/2014/main" id="{266F638A-E405-4AC0-B984-72E5813B0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D1CBE93-B17D-4509-843C-82287C380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E6277B4-6A43-48AB-89B2-3442221619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4573F5-4EDB-B646-829E-79D4904645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9072" y="1498341"/>
            <a:ext cx="8470898" cy="3429260"/>
          </a:xfrm>
        </p:spPr>
        <p:txBody>
          <a:bodyPr>
            <a:normAutofit/>
          </a:bodyPr>
          <a:lstStyle/>
          <a:p>
            <a:r>
              <a:rPr lang="en-US" dirty="0"/>
              <a:t>Android Mobile App</a:t>
            </a:r>
          </a:p>
          <a:p>
            <a:r>
              <a:rPr lang="en-US" dirty="0"/>
              <a:t>Web App with TensotFlow.JS and dashboard</a:t>
            </a:r>
          </a:p>
          <a:p>
            <a:r>
              <a:rPr lang="en-US" dirty="0"/>
              <a:t>Chat Bot – Alexa</a:t>
            </a:r>
          </a:p>
          <a:p>
            <a:r>
              <a:rPr lang="en-US" dirty="0"/>
              <a:t>Kafka</a:t>
            </a:r>
          </a:p>
          <a:p>
            <a:r>
              <a:rPr lang="en-US" dirty="0"/>
              <a:t>Spark</a:t>
            </a:r>
          </a:p>
          <a:p>
            <a:r>
              <a:rPr lang="en-US" dirty="0"/>
              <a:t>Firebase DB</a:t>
            </a:r>
          </a:p>
          <a:p>
            <a:r>
              <a:rPr lang="en-US" dirty="0"/>
              <a:t>Website serverless deployment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8" name="Rectangle 27">
            <a:extLst>
              <a:ext uri="{FF2B5EF4-FFF2-40B4-BE49-F238E27FC236}">
                <a16:creationId xmlns:a16="http://schemas.microsoft.com/office/drawing/2014/main" id="{27B538D5-95DB-47ED-9CB4-34AE5BF78E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77456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80B86A7-A1EC-475B-9166-88902B033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C2C29CB1-9F74-4879-A6AF-AEA67B6F1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Isosceles Triangle 22">
            <a:extLst>
              <a:ext uri="{FF2B5EF4-FFF2-40B4-BE49-F238E27FC236}">
                <a16:creationId xmlns:a16="http://schemas.microsoft.com/office/drawing/2014/main" id="{7E2C7115-5336-410C-AD71-0F0952A2E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43267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FE05CECA-C1AD-694A-8C95-89DB2FD79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327" y="249388"/>
            <a:ext cx="8596668" cy="1320800"/>
          </a:xfrm>
        </p:spPr>
        <p:txBody>
          <a:bodyPr/>
          <a:lstStyle/>
          <a:p>
            <a:r>
              <a:rPr lang="en-US" dirty="0"/>
              <a:t>Architecture diagram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4D258BF-D472-7148-8CC3-78DEAAA2B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264" y="2451749"/>
            <a:ext cx="701985" cy="70198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D339735-EBFA-B94A-BB27-2CEBA2B102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9967" y="1472409"/>
            <a:ext cx="540401" cy="491274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267B470-FF3C-3D46-86C5-1D7CDC13FD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726" y="4908651"/>
            <a:ext cx="1115242" cy="832220"/>
          </a:xfrm>
          <a:prstGeom prst="rect">
            <a:avLst/>
          </a:prstGeom>
        </p:spPr>
      </p:pic>
      <p:sp>
        <p:nvSpPr>
          <p:cNvPr id="17" name="Google Shape;90;p13">
            <a:extLst>
              <a:ext uri="{FF2B5EF4-FFF2-40B4-BE49-F238E27FC236}">
                <a16:creationId xmlns:a16="http://schemas.microsoft.com/office/drawing/2014/main" id="{5C91273E-9382-BB40-AABA-CA3F90B229F0}"/>
              </a:ext>
            </a:extLst>
          </p:cNvPr>
          <p:cNvSpPr txBox="1"/>
          <p:nvPr/>
        </p:nvSpPr>
        <p:spPr>
          <a:xfrm>
            <a:off x="2739107" y="4885574"/>
            <a:ext cx="1675563" cy="4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n-US" sz="1100" b="1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Web App in Browser</a:t>
            </a:r>
            <a:endParaRPr dirty="0"/>
          </a:p>
        </p:txBody>
      </p:sp>
      <p:sp>
        <p:nvSpPr>
          <p:cNvPr id="18" name="Google Shape;97;p13">
            <a:extLst>
              <a:ext uri="{FF2B5EF4-FFF2-40B4-BE49-F238E27FC236}">
                <a16:creationId xmlns:a16="http://schemas.microsoft.com/office/drawing/2014/main" id="{91CE30DE-D12C-064C-B5E0-BAAACC66B859}"/>
              </a:ext>
            </a:extLst>
          </p:cNvPr>
          <p:cNvSpPr txBox="1"/>
          <p:nvPr/>
        </p:nvSpPr>
        <p:spPr>
          <a:xfrm>
            <a:off x="2994098" y="3058343"/>
            <a:ext cx="762000" cy="170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n-US" sz="1100" b="1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S3 Bucket</a:t>
            </a:r>
            <a:endParaRPr sz="1100" b="1" dirty="0">
              <a:solidFill>
                <a:srgbClr val="80808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0" name="Google Shape;104;p13">
            <a:extLst>
              <a:ext uri="{FF2B5EF4-FFF2-40B4-BE49-F238E27FC236}">
                <a16:creationId xmlns:a16="http://schemas.microsoft.com/office/drawing/2014/main" id="{1CCA51CF-45C7-FF4B-A8C8-5338C9DEF22B}"/>
              </a:ext>
            </a:extLst>
          </p:cNvPr>
          <p:cNvSpPr txBox="1"/>
          <p:nvPr/>
        </p:nvSpPr>
        <p:spPr>
          <a:xfrm>
            <a:off x="3314687" y="3266597"/>
            <a:ext cx="1675563" cy="4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n-US" sz="1100" b="1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HTML, CSS, JavaScript, Images, etc.</a:t>
            </a:r>
            <a:endParaRPr dirty="0"/>
          </a:p>
        </p:txBody>
      </p:sp>
      <p:sp>
        <p:nvSpPr>
          <p:cNvPr id="22" name="Google Shape;107;p13">
            <a:extLst>
              <a:ext uri="{FF2B5EF4-FFF2-40B4-BE49-F238E27FC236}">
                <a16:creationId xmlns:a16="http://schemas.microsoft.com/office/drawing/2014/main" id="{F1982B4F-762D-0944-AA51-056639DB6DF1}"/>
              </a:ext>
            </a:extLst>
          </p:cNvPr>
          <p:cNvSpPr txBox="1"/>
          <p:nvPr/>
        </p:nvSpPr>
        <p:spPr>
          <a:xfrm>
            <a:off x="2739107" y="2252996"/>
            <a:ext cx="1029177" cy="315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n-US" sz="1100" b="1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AWS Lambda</a:t>
            </a:r>
            <a:endParaRPr dirty="0"/>
          </a:p>
        </p:txBody>
      </p:sp>
      <p:sp>
        <p:nvSpPr>
          <p:cNvPr id="24" name="Google Shape;122;p13">
            <a:extLst>
              <a:ext uri="{FF2B5EF4-FFF2-40B4-BE49-F238E27FC236}">
                <a16:creationId xmlns:a16="http://schemas.microsoft.com/office/drawing/2014/main" id="{980EFD88-2FBC-824F-902F-7784D9FA9BF7}"/>
              </a:ext>
            </a:extLst>
          </p:cNvPr>
          <p:cNvSpPr txBox="1"/>
          <p:nvPr/>
        </p:nvSpPr>
        <p:spPr>
          <a:xfrm>
            <a:off x="5831287" y="6150402"/>
            <a:ext cx="972762" cy="239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n-US" sz="1100" b="1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Mobile App</a:t>
            </a:r>
            <a:endParaRPr sz="1100" b="1" dirty="0">
              <a:solidFill>
                <a:srgbClr val="80808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5" name="Google Shape;153;p13">
            <a:extLst>
              <a:ext uri="{FF2B5EF4-FFF2-40B4-BE49-F238E27FC236}">
                <a16:creationId xmlns:a16="http://schemas.microsoft.com/office/drawing/2014/main" id="{3FE0EFEF-25B5-D843-8DAD-49A1E3BB6AE7}"/>
              </a:ext>
            </a:extLst>
          </p:cNvPr>
          <p:cNvSpPr txBox="1"/>
          <p:nvPr/>
        </p:nvSpPr>
        <p:spPr>
          <a:xfrm>
            <a:off x="7256491" y="5077450"/>
            <a:ext cx="1675563" cy="4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n-US" sz="1100" b="1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Kafka REST API</a:t>
            </a:r>
            <a:endParaRPr sz="1100" b="1" dirty="0">
              <a:solidFill>
                <a:srgbClr val="80808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0AF7E8D-10C0-2D4B-A82C-687FB17C64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4177" y="4941118"/>
            <a:ext cx="673687" cy="1203497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325199F3-3EF5-504C-842C-97D899D697B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0185" y="1551207"/>
            <a:ext cx="636547" cy="66151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6F6E471-8D97-7145-B352-5DD9C9F7E43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704" y="1516777"/>
            <a:ext cx="713109" cy="74528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BFF32AC-411D-C34D-AF32-20823EB64AF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95862" y="3705153"/>
            <a:ext cx="1356050" cy="132324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E40815A-AF57-A945-8F86-64D53B918D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604" y="1967948"/>
            <a:ext cx="363690" cy="418794"/>
          </a:xfrm>
          <a:prstGeom prst="rect">
            <a:avLst/>
          </a:prstGeom>
        </p:spPr>
      </p:pic>
      <p:sp>
        <p:nvSpPr>
          <p:cNvPr id="31" name="Shape 319">
            <a:extLst>
              <a:ext uri="{FF2B5EF4-FFF2-40B4-BE49-F238E27FC236}">
                <a16:creationId xmlns:a16="http://schemas.microsoft.com/office/drawing/2014/main" id="{8D771710-2F4F-1E44-A826-B00CF0E81B96}"/>
              </a:ext>
            </a:extLst>
          </p:cNvPr>
          <p:cNvSpPr txBox="1"/>
          <p:nvPr/>
        </p:nvSpPr>
        <p:spPr>
          <a:xfrm>
            <a:off x="968737" y="2228717"/>
            <a:ext cx="1675563" cy="414616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>
            <a:noAutofit/>
          </a:bodyPr>
          <a:lstStyle/>
          <a:p>
            <a:pPr lvl="0" algn="ctr">
              <a:buClr>
                <a:srgbClr val="808080"/>
              </a:buClr>
              <a:buSzPct val="25000"/>
            </a:pPr>
            <a:r>
              <a:rPr lang="en-US" sz="1100" b="1" i="0" u="none" strike="noStrike" cap="none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Alexa Skill Interface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ED090C60-BCD9-EC4A-BFF8-C951443E5923}"/>
              </a:ext>
            </a:extLst>
          </p:cNvPr>
          <p:cNvSpPr/>
          <p:nvPr/>
        </p:nvSpPr>
        <p:spPr>
          <a:xfrm>
            <a:off x="1015096" y="1191028"/>
            <a:ext cx="2947833" cy="2046243"/>
          </a:xfrm>
          <a:prstGeom prst="roundRect">
            <a:avLst>
              <a:gd name="adj" fmla="val 9818"/>
            </a:avLst>
          </a:prstGeom>
          <a:noFill/>
          <a:ln w="19050">
            <a:solidFill>
              <a:srgbClr val="F7981F"/>
            </a:solidFill>
            <a:prstDash val="lg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tx1"/>
              </a:solidFill>
              <a:latin typeface="Helvetica Neue"/>
              <a:cs typeface="Helvetica Neue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E7E5284-5436-0346-9821-297F4A8643F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203702" y="1103066"/>
            <a:ext cx="520700" cy="31750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EF1ABB2E-8EC3-2A48-8BD3-723CBDF4890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5256" y="5382291"/>
            <a:ext cx="1136193" cy="109832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19">
            <a:extLst>
              <a:ext uri="{FF2B5EF4-FFF2-40B4-BE49-F238E27FC236}">
                <a16:creationId xmlns:a16="http://schemas.microsoft.com/office/drawing/2014/main" id="{3D713255-8743-094B-A048-D66F0141D853}"/>
              </a:ext>
            </a:extLst>
          </p:cNvPr>
          <p:cNvSpPr txBox="1"/>
          <p:nvPr/>
        </p:nvSpPr>
        <p:spPr>
          <a:xfrm>
            <a:off x="2092721" y="6477500"/>
            <a:ext cx="1675563" cy="414616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>
            <a:noAutofit/>
          </a:bodyPr>
          <a:lstStyle/>
          <a:p>
            <a:pPr lvl="0" algn="ctr">
              <a:buClr>
                <a:srgbClr val="808080"/>
              </a:buClr>
              <a:buSzPct val="25000"/>
            </a:pPr>
            <a:r>
              <a:rPr lang="en-US" sz="1100" b="1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Users</a:t>
            </a:r>
            <a:endParaRPr lang="en-US" sz="1100" b="1" i="0" u="none" strike="noStrike" cap="none" dirty="0">
              <a:solidFill>
                <a:srgbClr val="80808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361CE64C-6F9D-9245-B860-5F58121902D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237056" y="1632435"/>
            <a:ext cx="2097025" cy="808418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C6CA3D01-87DC-DA40-88A2-D114B83A28C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091210" y="2162871"/>
            <a:ext cx="554985" cy="554985"/>
          </a:xfrm>
          <a:prstGeom prst="rect">
            <a:avLst/>
          </a:prstGeom>
        </p:spPr>
      </p:pic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31BAB3F-FF46-494D-ADC8-9528170DB154}"/>
              </a:ext>
            </a:extLst>
          </p:cNvPr>
          <p:cNvCxnSpPr>
            <a:cxnSpLocks/>
            <a:stCxn id="39" idx="2"/>
            <a:endCxn id="26" idx="0"/>
          </p:cNvCxnSpPr>
          <p:nvPr/>
        </p:nvCxnSpPr>
        <p:spPr>
          <a:xfrm>
            <a:off x="6322968" y="2802352"/>
            <a:ext cx="8053" cy="2138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3EFDDA9D-940E-A844-AC0C-29CABDFCE933}"/>
              </a:ext>
            </a:extLst>
          </p:cNvPr>
          <p:cNvSpPr/>
          <p:nvPr/>
        </p:nvSpPr>
        <p:spPr>
          <a:xfrm>
            <a:off x="5055054" y="1288689"/>
            <a:ext cx="2535827" cy="1513663"/>
          </a:xfrm>
          <a:prstGeom prst="roundRect">
            <a:avLst/>
          </a:prstGeom>
          <a:noFill/>
          <a:ln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</a:t>
            </a:r>
          </a:p>
        </p:txBody>
      </p:sp>
      <p:pic>
        <p:nvPicPr>
          <p:cNvPr id="40" name="Shape 458">
            <a:extLst>
              <a:ext uri="{FF2B5EF4-FFF2-40B4-BE49-F238E27FC236}">
                <a16:creationId xmlns:a16="http://schemas.microsoft.com/office/drawing/2014/main" id="{E4E20F86-DAE6-AB42-B1E3-6FF8260A8F62}"/>
              </a:ext>
            </a:extLst>
          </p:cNvPr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5173168" y="1306079"/>
            <a:ext cx="1417200" cy="18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173;p13">
            <a:extLst>
              <a:ext uri="{FF2B5EF4-FFF2-40B4-BE49-F238E27FC236}">
                <a16:creationId xmlns:a16="http://schemas.microsoft.com/office/drawing/2014/main" id="{9F7E631F-28EA-C84D-B79E-4C091A423FFB}"/>
              </a:ext>
            </a:extLst>
          </p:cNvPr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9374898" y="3483953"/>
            <a:ext cx="1675563" cy="844628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Right Arrow 41">
            <a:extLst>
              <a:ext uri="{FF2B5EF4-FFF2-40B4-BE49-F238E27FC236}">
                <a16:creationId xmlns:a16="http://schemas.microsoft.com/office/drawing/2014/main" id="{33D6C0F6-46C3-414E-A8B4-A4BCF7ED6AF6}"/>
              </a:ext>
            </a:extLst>
          </p:cNvPr>
          <p:cNvSpPr/>
          <p:nvPr/>
        </p:nvSpPr>
        <p:spPr>
          <a:xfrm>
            <a:off x="6870766" y="5396283"/>
            <a:ext cx="2535827" cy="2367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D6BB8244-B7DC-7644-B56B-83A673468109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829485" y="1113409"/>
            <a:ext cx="2578100" cy="1905000"/>
          </a:xfrm>
          <a:prstGeom prst="rect">
            <a:avLst/>
          </a:prstGeom>
        </p:spPr>
      </p:pic>
      <p:sp>
        <p:nvSpPr>
          <p:cNvPr id="44" name="Google Shape;416;p15">
            <a:extLst>
              <a:ext uri="{FF2B5EF4-FFF2-40B4-BE49-F238E27FC236}">
                <a16:creationId xmlns:a16="http://schemas.microsoft.com/office/drawing/2014/main" id="{4A7EA294-02A3-534F-864A-042FE78F5F91}"/>
              </a:ext>
            </a:extLst>
          </p:cNvPr>
          <p:cNvSpPr/>
          <p:nvPr/>
        </p:nvSpPr>
        <p:spPr>
          <a:xfrm>
            <a:off x="9606855" y="4715179"/>
            <a:ext cx="1315500" cy="1640891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999999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5" name="Google Shape;418;p15">
            <a:extLst>
              <a:ext uri="{FF2B5EF4-FFF2-40B4-BE49-F238E27FC236}">
                <a16:creationId xmlns:a16="http://schemas.microsoft.com/office/drawing/2014/main" id="{AD53AD04-C66D-4F42-9782-2A69B284C6EB}"/>
              </a:ext>
            </a:extLst>
          </p:cNvPr>
          <p:cNvSpPr/>
          <p:nvPr/>
        </p:nvSpPr>
        <p:spPr>
          <a:xfrm>
            <a:off x="9713355" y="4793785"/>
            <a:ext cx="1060500" cy="101281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rgbClr val="B7B7B7"/>
            </a:solidFill>
            <a:prstDash val="dashDot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46" name="Google Shape;419;p15">
            <a:extLst>
              <a:ext uri="{FF2B5EF4-FFF2-40B4-BE49-F238E27FC236}">
                <a16:creationId xmlns:a16="http://schemas.microsoft.com/office/drawing/2014/main" id="{630372F6-5445-2F4D-AF93-41E57B8C2957}"/>
              </a:ext>
            </a:extLst>
          </p:cNvPr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10270256" y="5597537"/>
            <a:ext cx="586200" cy="4857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20;p15">
            <a:extLst>
              <a:ext uri="{FF2B5EF4-FFF2-40B4-BE49-F238E27FC236}">
                <a16:creationId xmlns:a16="http://schemas.microsoft.com/office/drawing/2014/main" id="{76E01177-A4E1-2147-B27C-C0EBF007C879}"/>
              </a:ext>
            </a:extLst>
          </p:cNvPr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10343330" y="6125821"/>
            <a:ext cx="732600" cy="729198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Up Arrow 47">
            <a:extLst>
              <a:ext uri="{FF2B5EF4-FFF2-40B4-BE49-F238E27FC236}">
                <a16:creationId xmlns:a16="http://schemas.microsoft.com/office/drawing/2014/main" id="{FC2C3C31-1303-CE45-8B23-96C976008AF5}"/>
              </a:ext>
            </a:extLst>
          </p:cNvPr>
          <p:cNvSpPr/>
          <p:nvPr/>
        </p:nvSpPr>
        <p:spPr>
          <a:xfrm>
            <a:off x="10105520" y="4217340"/>
            <a:ext cx="237810" cy="365760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Striped Right Arrow 48">
            <a:extLst>
              <a:ext uri="{FF2B5EF4-FFF2-40B4-BE49-F238E27FC236}">
                <a16:creationId xmlns:a16="http://schemas.microsoft.com/office/drawing/2014/main" id="{B2E9043E-3811-F945-82F3-5E4DCBA771AF}"/>
              </a:ext>
            </a:extLst>
          </p:cNvPr>
          <p:cNvSpPr/>
          <p:nvPr/>
        </p:nvSpPr>
        <p:spPr>
          <a:xfrm rot="16200000">
            <a:off x="9945111" y="3198285"/>
            <a:ext cx="565733" cy="23781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Striped Right Arrow 49">
            <a:extLst>
              <a:ext uri="{FF2B5EF4-FFF2-40B4-BE49-F238E27FC236}">
                <a16:creationId xmlns:a16="http://schemas.microsoft.com/office/drawing/2014/main" id="{FDBD463F-33E7-FD4E-BE1D-E8EEA6BCD14B}"/>
              </a:ext>
            </a:extLst>
          </p:cNvPr>
          <p:cNvSpPr/>
          <p:nvPr/>
        </p:nvSpPr>
        <p:spPr>
          <a:xfrm rot="10800000">
            <a:off x="7645270" y="1881962"/>
            <a:ext cx="1068330" cy="170969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1" name="Shape 319">
            <a:extLst>
              <a:ext uri="{FF2B5EF4-FFF2-40B4-BE49-F238E27FC236}">
                <a16:creationId xmlns:a16="http://schemas.microsoft.com/office/drawing/2014/main" id="{E76D326C-7995-BC43-A81B-29779F72D342}"/>
              </a:ext>
            </a:extLst>
          </p:cNvPr>
          <p:cNvSpPr txBox="1"/>
          <p:nvPr/>
        </p:nvSpPr>
        <p:spPr>
          <a:xfrm>
            <a:off x="4035160" y="3795124"/>
            <a:ext cx="998569" cy="232075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>
            <a:noAutofit/>
          </a:bodyPr>
          <a:lstStyle/>
          <a:p>
            <a:pPr lvl="0" algn="ctr">
              <a:buClr>
                <a:srgbClr val="808080"/>
              </a:buClr>
              <a:buSzPct val="25000"/>
            </a:pPr>
            <a:r>
              <a:rPr lang="en-US" sz="1100" b="1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TensorFlow.Js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5A6A5508-B6FF-3F4C-99FC-5A1B112CC97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877851" y="3705153"/>
            <a:ext cx="1203498" cy="1203498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5FAF0EB5-7512-2847-8ECC-169D2143FA66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778235" y="3691347"/>
            <a:ext cx="355110" cy="380476"/>
          </a:xfrm>
          <a:prstGeom prst="rect">
            <a:avLst/>
          </a:prstGeom>
        </p:spPr>
      </p:pic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792F6B2D-B358-9E4A-86C0-F76C67902C9A}"/>
              </a:ext>
            </a:extLst>
          </p:cNvPr>
          <p:cNvCxnSpPr>
            <a:cxnSpLocks/>
            <a:stCxn id="39" idx="2"/>
            <a:endCxn id="52" idx="3"/>
          </p:cNvCxnSpPr>
          <p:nvPr/>
        </p:nvCxnSpPr>
        <p:spPr>
          <a:xfrm rot="5400000">
            <a:off x="4449884" y="2433818"/>
            <a:ext cx="1504550" cy="2241619"/>
          </a:xfrm>
          <a:prstGeom prst="bentConnector2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Google Shape;153;p13">
            <a:extLst>
              <a:ext uri="{FF2B5EF4-FFF2-40B4-BE49-F238E27FC236}">
                <a16:creationId xmlns:a16="http://schemas.microsoft.com/office/drawing/2014/main" id="{F4FC866B-B20E-4447-9BDE-ED998D671BDB}"/>
              </a:ext>
            </a:extLst>
          </p:cNvPr>
          <p:cNvSpPr txBox="1"/>
          <p:nvPr/>
        </p:nvSpPr>
        <p:spPr>
          <a:xfrm>
            <a:off x="4501948" y="3971606"/>
            <a:ext cx="1675563" cy="4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algn="ctr"/>
            <a:r>
              <a:rPr lang="en-US" sz="1100" b="1" dirty="0">
                <a:solidFill>
                  <a:srgbClr val="808080"/>
                </a:solidFill>
                <a:latin typeface="Open Sans"/>
                <a:ea typeface="Open Sans"/>
                <a:cs typeface="Open Sans"/>
                <a:sym typeface="Open Sans"/>
              </a:rPr>
              <a:t>REST API</a:t>
            </a:r>
            <a:endParaRPr sz="1100" b="1" dirty="0">
              <a:solidFill>
                <a:srgbClr val="80808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19AE826C-E9EA-B548-9F5E-5D7156D35847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 rot="16200000">
            <a:off x="8541960" y="5200681"/>
            <a:ext cx="190500" cy="20320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C858E9EC-AF36-ED43-BA96-362E38A6B0C3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 rot="16031630">
            <a:off x="7388428" y="5194573"/>
            <a:ext cx="190500" cy="203200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E6B2C88C-C332-1744-B17E-AA66974A8628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10834561" y="4101222"/>
            <a:ext cx="1146048" cy="365760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A4EA09DD-806D-AA4F-BC1D-3F2F1BA72354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3057006" y="4306902"/>
            <a:ext cx="414615" cy="414615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0256282D-A62E-D641-9295-D6E0BF28B9C9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6097700" y="5438725"/>
            <a:ext cx="467881" cy="467881"/>
          </a:xfrm>
          <a:prstGeom prst="rect">
            <a:avLst/>
          </a:prstGeom>
        </p:spPr>
      </p:pic>
      <p:sp>
        <p:nvSpPr>
          <p:cNvPr id="61" name="Striped Right Arrow 60">
            <a:extLst>
              <a:ext uri="{FF2B5EF4-FFF2-40B4-BE49-F238E27FC236}">
                <a16:creationId xmlns:a16="http://schemas.microsoft.com/office/drawing/2014/main" id="{2C27BBC1-A8DE-F74C-A277-1A4A221DC76A}"/>
              </a:ext>
            </a:extLst>
          </p:cNvPr>
          <p:cNvSpPr/>
          <p:nvPr/>
        </p:nvSpPr>
        <p:spPr>
          <a:xfrm rot="10800000">
            <a:off x="3673294" y="1835802"/>
            <a:ext cx="1290759" cy="160171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Left-Right Arrow 61">
            <a:extLst>
              <a:ext uri="{FF2B5EF4-FFF2-40B4-BE49-F238E27FC236}">
                <a16:creationId xmlns:a16="http://schemas.microsoft.com/office/drawing/2014/main" id="{2FE9C350-2FAD-8F43-983F-D9E2C77E61B9}"/>
              </a:ext>
            </a:extLst>
          </p:cNvPr>
          <p:cNvSpPr/>
          <p:nvPr/>
        </p:nvSpPr>
        <p:spPr>
          <a:xfrm>
            <a:off x="2104133" y="1835802"/>
            <a:ext cx="794038" cy="16017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Down Arrow 62">
            <a:extLst>
              <a:ext uri="{FF2B5EF4-FFF2-40B4-BE49-F238E27FC236}">
                <a16:creationId xmlns:a16="http://schemas.microsoft.com/office/drawing/2014/main" id="{3D090551-6E31-2147-AB7B-13515C147987}"/>
              </a:ext>
            </a:extLst>
          </p:cNvPr>
          <p:cNvSpPr/>
          <p:nvPr/>
        </p:nvSpPr>
        <p:spPr>
          <a:xfrm>
            <a:off x="3309604" y="3255173"/>
            <a:ext cx="204932" cy="4089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Up-Down Arrow 63">
            <a:extLst>
              <a:ext uri="{FF2B5EF4-FFF2-40B4-BE49-F238E27FC236}">
                <a16:creationId xmlns:a16="http://schemas.microsoft.com/office/drawing/2014/main" id="{3067B190-87E1-9941-B1E1-A750281B971A}"/>
              </a:ext>
            </a:extLst>
          </p:cNvPr>
          <p:cNvSpPr/>
          <p:nvPr/>
        </p:nvSpPr>
        <p:spPr>
          <a:xfrm>
            <a:off x="1642240" y="2643333"/>
            <a:ext cx="164278" cy="1061820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58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94304-B4C1-8E42-8CDD-E936A95511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  <a:solidFill>
            <a:srgbClr val="FFC000"/>
          </a:solidFill>
        </p:spPr>
        <p:txBody>
          <a:bodyPr/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TensorFlow Lite on Android App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6D23D5-6BD0-DE40-A6A8-5B4D1952F1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/>
          <a:lstStyle/>
          <a:p>
            <a:r>
              <a:rPr lang="en-US" dirty="0" err="1"/>
              <a:t>Ml</a:t>
            </a:r>
            <a:r>
              <a:rPr lang="en-US" dirty="0"/>
              <a:t> Predictions on the edge</a:t>
            </a:r>
          </a:p>
        </p:txBody>
      </p:sp>
    </p:spTree>
    <p:extLst>
      <p:ext uri="{BB962C8B-B14F-4D97-AF65-F5344CB8AC3E}">
        <p14:creationId xmlns:p14="http://schemas.microsoft.com/office/powerpoint/2010/main" val="654616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F0EC2-EDA3-714B-B8D3-87B9AA3C3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TensorFlow Lite on Android App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A9BD50C-DACD-064F-8918-466784E05F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11677717"/>
              </p:ext>
            </p:extLst>
          </p:nvPr>
        </p:nvGraphicFramePr>
        <p:xfrm>
          <a:off x="533400" y="1930400"/>
          <a:ext cx="9459704" cy="5709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1BFFD04-FE36-F143-B7D2-512DAA7BC8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0254" y="1422400"/>
            <a:ext cx="1582850" cy="164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0552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F0EC2-EDA3-714B-B8D3-87B9AA3C3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TensorFlow Lite on Android App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A9BD50C-DACD-064F-8918-466784E05F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4630631"/>
              </p:ext>
            </p:extLst>
          </p:nvPr>
        </p:nvGraphicFramePr>
        <p:xfrm>
          <a:off x="533400" y="1930400"/>
          <a:ext cx="9459704" cy="5709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F06B36C-D440-6949-839B-90EE4E1395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5440" y="1409613"/>
            <a:ext cx="6348866" cy="2063381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92629A73-1EE9-E649-A0BD-78527F494648}"/>
              </a:ext>
            </a:extLst>
          </p:cNvPr>
          <p:cNvCxnSpPr/>
          <p:nvPr/>
        </p:nvCxnSpPr>
        <p:spPr>
          <a:xfrm>
            <a:off x="2788920" y="3721013"/>
            <a:ext cx="0" cy="1003387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3BD4B4AD-845C-1D41-A0EE-C0B3DF905A48}"/>
              </a:ext>
            </a:extLst>
          </p:cNvPr>
          <p:cNvSpPr/>
          <p:nvPr/>
        </p:nvSpPr>
        <p:spPr>
          <a:xfrm>
            <a:off x="7191587" y="1409613"/>
            <a:ext cx="3623168" cy="1477328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/>
              </a:rPr>
              <a:t>This script downloads the pre-trained model, adds a new final layer, and trains that layer on the flower photos you've downloaded. 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422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F0EC2-EDA3-714B-B8D3-87B9AA3C3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TensorFlow Lite - </a:t>
            </a:r>
            <a:r>
              <a:rPr lang="en-US" dirty="0" err="1"/>
              <a:t>TensorBoard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DD8EE3-CEA9-AD4C-B618-2A4D3E92A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0078" y="1511300"/>
            <a:ext cx="4085590" cy="441204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4979E40-0534-E24D-9645-54F3C4812146}"/>
              </a:ext>
            </a:extLst>
          </p:cNvPr>
          <p:cNvSpPr/>
          <p:nvPr/>
        </p:nvSpPr>
        <p:spPr>
          <a:xfrm>
            <a:off x="4800600" y="1930400"/>
            <a:ext cx="46861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Roboto"/>
              </a:rPr>
              <a:t>For customizing we train only the last layer (</a:t>
            </a:r>
            <a:r>
              <a:rPr lang="en-US" dirty="0" err="1"/>
              <a:t>final_training_ops</a:t>
            </a:r>
            <a:r>
              <a:rPr lang="en-US" dirty="0">
                <a:solidFill>
                  <a:srgbClr val="000000"/>
                </a:solidFill>
                <a:latin typeface="Roboto"/>
              </a:rPr>
              <a:t> in the figure below). While all the previous layers retain their already-trained state.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3648B9-AABD-9D4D-8C4B-3FBD7B765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3901061"/>
            <a:ext cx="3228506" cy="21804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2C3662A-1749-4745-A45A-C8527F5E40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04442" y="3869522"/>
            <a:ext cx="3228506" cy="221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777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F0EC2-EDA3-714B-B8D3-87B9AA3C3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TensorFlow Lite on Android App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A9BD50C-DACD-064F-8918-466784E05F4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33400" y="1930400"/>
          <a:ext cx="9459704" cy="57097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51BFFD04-FE36-F143-B7D2-512DAA7BC8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410254" y="1422400"/>
            <a:ext cx="1582850" cy="164425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A430366-5B9C-5A46-9EA1-98A067427C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16344" y="1698427"/>
            <a:ext cx="74549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9491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1344</TotalTime>
  <Words>373</Words>
  <Application>Microsoft Macintosh PowerPoint</Application>
  <PresentationFormat>Widescreen</PresentationFormat>
  <Paragraphs>72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Helvetica Neue</vt:lpstr>
      <vt:lpstr>Open Sans</vt:lpstr>
      <vt:lpstr>Roboto</vt:lpstr>
      <vt:lpstr>Trebuchet MS</vt:lpstr>
      <vt:lpstr>Wingdings 3</vt:lpstr>
      <vt:lpstr>Facet</vt:lpstr>
      <vt:lpstr>iChappal</vt:lpstr>
      <vt:lpstr>Introduction</vt:lpstr>
      <vt:lpstr>Technology Highlights</vt:lpstr>
      <vt:lpstr>Architecture diagram</vt:lpstr>
      <vt:lpstr>TensorFlow Lite on Android App</vt:lpstr>
      <vt:lpstr>TensorFlow Lite on Android App</vt:lpstr>
      <vt:lpstr>TensorFlow Lite on Android App</vt:lpstr>
      <vt:lpstr>TensorFlow Lite - TensorBoard</vt:lpstr>
      <vt:lpstr>TensorFlow Lite on Android App</vt:lpstr>
      <vt:lpstr>TensorFlow Lite on Android App</vt:lpstr>
      <vt:lpstr>.tflite on Android App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iChappal</dc:title>
  <dc:creator>FNU Manoj Kumar</dc:creator>
  <cp:lastModifiedBy>Gyanesh Pandey</cp:lastModifiedBy>
  <cp:revision>9</cp:revision>
  <dcterms:created xsi:type="dcterms:W3CDTF">2018-12-07T05:24:52Z</dcterms:created>
  <dcterms:modified xsi:type="dcterms:W3CDTF">2018-12-08T04:02:11Z</dcterms:modified>
</cp:coreProperties>
</file>